
<file path=[Content_Types].xml><?xml version="1.0" encoding="utf-8"?>
<Types xmlns="http://schemas.openxmlformats.org/package/2006/content-types">
  <Default Extension="png" ContentType="image/png"/>
  <Default Extension="svg" ContentType="image/svg+xml"/>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4" r:id="rId4"/>
    <p:sldMasterId id="2147483696" r:id="rId5"/>
    <p:sldMasterId id="2147483718" r:id="rId6"/>
  </p:sldMasterIdLst>
  <p:notesMasterIdLst>
    <p:notesMasterId r:id="rId26"/>
  </p:notesMasterIdLst>
  <p:sldIdLst>
    <p:sldId id="485" r:id="rId7"/>
    <p:sldId id="486" r:id="rId8"/>
    <p:sldId id="488" r:id="rId9"/>
    <p:sldId id="487" r:id="rId10"/>
    <p:sldId id="288" r:id="rId11"/>
    <p:sldId id="289" r:id="rId12"/>
    <p:sldId id="290" r:id="rId13"/>
    <p:sldId id="489" r:id="rId14"/>
    <p:sldId id="490" r:id="rId15"/>
    <p:sldId id="492" r:id="rId16"/>
    <p:sldId id="264" r:id="rId17"/>
    <p:sldId id="262" r:id="rId18"/>
    <p:sldId id="495" r:id="rId19"/>
    <p:sldId id="266" r:id="rId20"/>
    <p:sldId id="259" r:id="rId21"/>
    <p:sldId id="286" r:id="rId22"/>
    <p:sldId id="493" r:id="rId23"/>
    <p:sldId id="494" r:id="rId24"/>
    <p:sldId id="491" r:id="rId25"/>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644">
          <p15:clr>
            <a:srgbClr val="A4A3A4"/>
          </p15:clr>
        </p15:guide>
        <p15:guide id="2" orient="horz" pos="2898">
          <p15:clr>
            <a:srgbClr val="A4A3A4"/>
          </p15:clr>
        </p15:guide>
        <p15:guide id="3" orient="horz" pos="2412">
          <p15:clr>
            <a:srgbClr val="A4A3A4"/>
          </p15:clr>
        </p15:guide>
        <p15:guide id="4" orient="horz" pos="3196">
          <p15:clr>
            <a:srgbClr val="A4A3A4"/>
          </p15:clr>
        </p15:guide>
        <p15:guide id="5" orient="horz" pos="1350">
          <p15:clr>
            <a:srgbClr val="A4A3A4"/>
          </p15:clr>
        </p15:guide>
        <p15:guide id="6" orient="horz" pos="1378">
          <p15:clr>
            <a:srgbClr val="A4A3A4"/>
          </p15:clr>
        </p15:guide>
        <p15:guide id="7" orient="horz" pos="2078">
          <p15:clr>
            <a:srgbClr val="A4A3A4"/>
          </p15:clr>
        </p15:guide>
        <p15:guide id="8" orient="horz" pos="125">
          <p15:clr>
            <a:srgbClr val="A4A3A4"/>
          </p15:clr>
        </p15:guide>
        <p15:guide id="9" orient="horz" pos="2106">
          <p15:clr>
            <a:srgbClr val="A4A3A4"/>
          </p15:clr>
        </p15:guide>
        <p15:guide id="10" orient="horz" pos="2859">
          <p15:clr>
            <a:srgbClr val="A4A3A4"/>
          </p15:clr>
        </p15:guide>
        <p15:guide id="11" pos="960">
          <p15:clr>
            <a:srgbClr val="A4A3A4"/>
          </p15:clr>
        </p15:guide>
        <p15:guide id="12" pos="1755">
          <p15:clr>
            <a:srgbClr val="A4A3A4"/>
          </p15:clr>
        </p15:guide>
        <p15:guide id="13" pos="2883">
          <p15:clr>
            <a:srgbClr val="A4A3A4"/>
          </p15:clr>
        </p15:guide>
        <p15:guide id="14" pos="2519">
          <p15:clr>
            <a:srgbClr val="A4A3A4"/>
          </p15:clr>
        </p15:guide>
        <p15:guide id="15" pos="4790">
          <p15:clr>
            <a:srgbClr val="A4A3A4"/>
          </p15:clr>
        </p15:guide>
        <p15:guide id="16" pos="2487">
          <p15:clr>
            <a:srgbClr val="A4A3A4"/>
          </p15:clr>
        </p15:guide>
        <p15:guide id="17" pos="1722">
          <p15:clr>
            <a:srgbClr val="A4A3A4"/>
          </p15:clr>
        </p15:guide>
        <p15:guide id="18" pos="987">
          <p15:clr>
            <a:srgbClr val="A4A3A4"/>
          </p15:clr>
        </p15:guide>
        <p15:guide id="19" pos="4818">
          <p15:clr>
            <a:srgbClr val="A4A3A4"/>
          </p15:clr>
        </p15:guide>
        <p15:guide id="20" pos="3257">
          <p15:clr>
            <a:srgbClr val="A4A3A4"/>
          </p15:clr>
        </p15:guide>
        <p15:guide id="21">
          <p15:clr>
            <a:srgbClr val="A4A3A4"/>
          </p15:clr>
        </p15:guide>
        <p15:guide id="22" pos="3285">
          <p15:clr>
            <a:srgbClr val="A4A3A4"/>
          </p15:clr>
        </p15:guide>
        <p15:guide id="23" pos="4022">
          <p15:clr>
            <a:srgbClr val="A4A3A4"/>
          </p15:clr>
        </p15:guide>
        <p15:guide id="24" pos="4053">
          <p15:clr>
            <a:srgbClr val="A4A3A4"/>
          </p15:clr>
        </p15:guide>
        <p15:guide id="25" pos="5544">
          <p15:clr>
            <a:srgbClr val="A4A3A4"/>
          </p15:clr>
        </p15:guide>
        <p15:guide id="26" pos="220">
          <p15:clr>
            <a:srgbClr val="A4A3A4"/>
          </p15:clr>
        </p15:guide>
        <p15:guide id="27" pos="3485">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Catalano, Alec" initials="" lastIdx="23" clrIdx="0"/>
  <p:cmAuthor id="1" name="Alec Catalano" initials="" lastIdx="1" clrIdx="1"/>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E364A"/>
    <a:srgbClr val="10364A"/>
    <a:srgbClr val="0D2836"/>
    <a:srgbClr val="DCDCDC"/>
    <a:srgbClr val="4F81BD"/>
    <a:srgbClr val="595A5D"/>
    <a:srgbClr val="414042"/>
    <a:srgbClr val="0C9B2E"/>
    <a:srgbClr val="FFFAD0"/>
    <a:srgbClr val="FFF8AE"/>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071" autoAdjust="0"/>
    <p:restoredTop sz="79539" autoAdjust="0"/>
  </p:normalViewPr>
  <p:slideViewPr>
    <p:cSldViewPr snapToGrid="0" showGuides="1">
      <p:cViewPr varScale="1">
        <p:scale>
          <a:sx n="107" d="100"/>
          <a:sy n="107" d="100"/>
        </p:scale>
        <p:origin x="184" y="616"/>
      </p:cViewPr>
      <p:guideLst>
        <p:guide orient="horz" pos="644"/>
        <p:guide orient="horz" pos="2898"/>
        <p:guide orient="horz" pos="2412"/>
        <p:guide orient="horz" pos="3196"/>
        <p:guide orient="horz" pos="1350"/>
        <p:guide orient="horz" pos="1378"/>
        <p:guide orient="horz" pos="2078"/>
        <p:guide orient="horz" pos="125"/>
        <p:guide orient="horz" pos="2106"/>
        <p:guide orient="horz" pos="2859"/>
        <p:guide pos="960"/>
        <p:guide pos="1755"/>
        <p:guide pos="2883"/>
        <p:guide pos="2519"/>
        <p:guide pos="4790"/>
        <p:guide pos="2487"/>
        <p:guide pos="1722"/>
        <p:guide pos="987"/>
        <p:guide pos="4818"/>
        <p:guide pos="3257"/>
        <p:guide/>
        <p:guide pos="3285"/>
        <p:guide pos="4022"/>
        <p:guide pos="4053"/>
        <p:guide pos="5544"/>
        <p:guide pos="220"/>
        <p:guide pos="3485"/>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5.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presProps" Target="presProp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commentAuthors" Target="commentAuthors.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b="0" i="0">
                <a:latin typeface="Amazon Ember Regular" charset="0"/>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b="0" i="0">
                <a:latin typeface="Amazon Ember Regular" charset="0"/>
              </a:defRPr>
            </a:lvl1pPr>
          </a:lstStyle>
          <a:p>
            <a:fld id="{0B25AC41-3BEC-9247-8322-91B80C013F2D}" type="datetimeFigureOut">
              <a:rPr lang="en-US" smtClean="0"/>
              <a:pPr/>
              <a:t>9/5/18</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b="0" i="0">
                <a:latin typeface="Amazon Ember Regular" charset="0"/>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b="0" i="0">
                <a:latin typeface="Amazon Ember Regular" charset="0"/>
              </a:defRPr>
            </a:lvl1pPr>
          </a:lstStyle>
          <a:p>
            <a:fld id="{69C3F2ED-74C5-7D4F-8560-0CC253E9A436}" type="slidenum">
              <a:rPr lang="en-US" smtClean="0"/>
              <a:pPr/>
              <a:t>‹#›</a:t>
            </a:fld>
            <a:endParaRPr lang="en-US" dirty="0"/>
          </a:p>
        </p:txBody>
      </p:sp>
    </p:spTree>
    <p:extLst>
      <p:ext uri="{BB962C8B-B14F-4D97-AF65-F5344CB8AC3E}">
        <p14:creationId xmlns:p14="http://schemas.microsoft.com/office/powerpoint/2010/main" val="943536003"/>
      </p:ext>
    </p:extLst>
  </p:cSld>
  <p:clrMap bg1="lt1" tx1="dk1" bg2="lt2" tx2="dk2" accent1="accent1" accent2="accent2" accent3="accent3" accent4="accent4" accent5="accent5" accent6="accent6" hlink="hlink" folHlink="folHlink"/>
  <p:notesStyle>
    <a:lvl1pPr marL="0" algn="l" defTabSz="457200" rtl="0" eaLnBrk="1" latinLnBrk="0" hangingPunct="1">
      <a:defRPr sz="1200" b="0" i="0" kern="1200">
        <a:solidFill>
          <a:schemeClr val="tx1"/>
        </a:solidFill>
        <a:latin typeface="Amazon Ember Regular" charset="0"/>
        <a:ea typeface="+mn-ea"/>
        <a:cs typeface="+mn-cs"/>
      </a:defRPr>
    </a:lvl1pPr>
    <a:lvl2pPr marL="457200" algn="l" defTabSz="457200" rtl="0" eaLnBrk="1" latinLnBrk="0" hangingPunct="1">
      <a:defRPr sz="1200" b="0" i="0" kern="1200">
        <a:solidFill>
          <a:schemeClr val="tx1"/>
        </a:solidFill>
        <a:latin typeface="Amazon Ember Regular" charset="0"/>
        <a:ea typeface="+mn-ea"/>
        <a:cs typeface="+mn-cs"/>
      </a:defRPr>
    </a:lvl2pPr>
    <a:lvl3pPr marL="914400" algn="l" defTabSz="457200" rtl="0" eaLnBrk="1" latinLnBrk="0" hangingPunct="1">
      <a:defRPr sz="1200" b="0" i="0" kern="1200">
        <a:solidFill>
          <a:schemeClr val="tx1"/>
        </a:solidFill>
        <a:latin typeface="Amazon Ember Regular" charset="0"/>
        <a:ea typeface="+mn-ea"/>
        <a:cs typeface="+mn-cs"/>
      </a:defRPr>
    </a:lvl3pPr>
    <a:lvl4pPr marL="1371600" algn="l" defTabSz="457200" rtl="0" eaLnBrk="1" latinLnBrk="0" hangingPunct="1">
      <a:defRPr sz="1200" b="0" i="0" kern="1200">
        <a:solidFill>
          <a:schemeClr val="tx1"/>
        </a:solidFill>
        <a:latin typeface="Amazon Ember Regular" charset="0"/>
        <a:ea typeface="+mn-ea"/>
        <a:cs typeface="+mn-cs"/>
      </a:defRPr>
    </a:lvl4pPr>
    <a:lvl5pPr marL="1828800" algn="l" defTabSz="457200" rtl="0" eaLnBrk="1" latinLnBrk="0" hangingPunct="1">
      <a:defRPr sz="1200" b="0" i="0" kern="1200">
        <a:solidFill>
          <a:schemeClr val="tx1"/>
        </a:solidFill>
        <a:latin typeface="Amazon Ember Regular" charset="0"/>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2</a:t>
            </a:fld>
            <a:endParaRPr lang="en-US" dirty="0"/>
          </a:p>
        </p:txBody>
      </p:sp>
    </p:spTree>
    <p:extLst>
      <p:ext uri="{BB962C8B-B14F-4D97-AF65-F5344CB8AC3E}">
        <p14:creationId xmlns:p14="http://schemas.microsoft.com/office/powerpoint/2010/main" val="14160180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69C3F2ED-74C5-7D4F-8560-0CC253E9A436}" type="slidenum">
              <a:rPr lang="en-US" smtClean="0"/>
              <a:t>14</a:t>
            </a:fld>
            <a:endParaRPr lang="en-US"/>
          </a:p>
        </p:txBody>
      </p:sp>
    </p:spTree>
    <p:extLst>
      <p:ext uri="{BB962C8B-B14F-4D97-AF65-F5344CB8AC3E}">
        <p14:creationId xmlns:p14="http://schemas.microsoft.com/office/powerpoint/2010/main" val="11222186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19</a:t>
            </a:fld>
            <a:endParaRPr lang="en-US" dirty="0"/>
          </a:p>
        </p:txBody>
      </p:sp>
    </p:spTree>
    <p:extLst>
      <p:ext uri="{BB962C8B-B14F-4D97-AF65-F5344CB8AC3E}">
        <p14:creationId xmlns:p14="http://schemas.microsoft.com/office/powerpoint/2010/main" val="7182103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3</a:t>
            </a:fld>
            <a:endParaRPr lang="en-US" dirty="0"/>
          </a:p>
        </p:txBody>
      </p:sp>
    </p:spTree>
    <p:extLst>
      <p:ext uri="{BB962C8B-B14F-4D97-AF65-F5344CB8AC3E}">
        <p14:creationId xmlns:p14="http://schemas.microsoft.com/office/powerpoint/2010/main" val="17511818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4</a:t>
            </a:fld>
            <a:endParaRPr lang="en-US" dirty="0"/>
          </a:p>
        </p:txBody>
      </p:sp>
    </p:spTree>
    <p:extLst>
      <p:ext uri="{BB962C8B-B14F-4D97-AF65-F5344CB8AC3E}">
        <p14:creationId xmlns:p14="http://schemas.microsoft.com/office/powerpoint/2010/main" val="29862788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8</a:t>
            </a:fld>
            <a:endParaRPr lang="en-US" dirty="0"/>
          </a:p>
        </p:txBody>
      </p:sp>
    </p:spTree>
    <p:extLst>
      <p:ext uri="{BB962C8B-B14F-4D97-AF65-F5344CB8AC3E}">
        <p14:creationId xmlns:p14="http://schemas.microsoft.com/office/powerpoint/2010/main" val="38665984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9</a:t>
            </a:fld>
            <a:endParaRPr lang="en-US" dirty="0"/>
          </a:p>
        </p:txBody>
      </p:sp>
    </p:spTree>
    <p:extLst>
      <p:ext uri="{BB962C8B-B14F-4D97-AF65-F5344CB8AC3E}">
        <p14:creationId xmlns:p14="http://schemas.microsoft.com/office/powerpoint/2010/main" val="20805094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10</a:t>
            </a:fld>
            <a:endParaRPr lang="en-US" dirty="0"/>
          </a:p>
        </p:txBody>
      </p:sp>
    </p:spTree>
    <p:extLst>
      <p:ext uri="{BB962C8B-B14F-4D97-AF65-F5344CB8AC3E}">
        <p14:creationId xmlns:p14="http://schemas.microsoft.com/office/powerpoint/2010/main" val="28874532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11</a:t>
            </a:fld>
            <a:endParaRPr lang="en-US" dirty="0"/>
          </a:p>
        </p:txBody>
      </p:sp>
    </p:spTree>
    <p:extLst>
      <p:ext uri="{BB962C8B-B14F-4D97-AF65-F5344CB8AC3E}">
        <p14:creationId xmlns:p14="http://schemas.microsoft.com/office/powerpoint/2010/main" val="11935420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over features</a:t>
            </a:r>
          </a:p>
        </p:txBody>
      </p:sp>
      <p:sp>
        <p:nvSpPr>
          <p:cNvPr id="4" name="Slide Number Placeholder 3"/>
          <p:cNvSpPr>
            <a:spLocks noGrp="1"/>
          </p:cNvSpPr>
          <p:nvPr>
            <p:ph type="sldNum" sz="quarter" idx="10"/>
          </p:nvPr>
        </p:nvSpPr>
        <p:spPr/>
        <p:txBody>
          <a:bodyPr/>
          <a:lstStyle/>
          <a:p>
            <a:fld id="{69C3F2ED-74C5-7D4F-8560-0CC253E9A436}" type="slidenum">
              <a:rPr lang="en-US" smtClean="0"/>
              <a:pPr/>
              <a:t>12</a:t>
            </a:fld>
            <a:endParaRPr lang="en-US" dirty="0"/>
          </a:p>
        </p:txBody>
      </p:sp>
    </p:spTree>
    <p:extLst>
      <p:ext uri="{BB962C8B-B14F-4D97-AF65-F5344CB8AC3E}">
        <p14:creationId xmlns:p14="http://schemas.microsoft.com/office/powerpoint/2010/main" val="25417734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over features</a:t>
            </a:r>
          </a:p>
        </p:txBody>
      </p:sp>
      <p:sp>
        <p:nvSpPr>
          <p:cNvPr id="4" name="Slide Number Placeholder 3"/>
          <p:cNvSpPr>
            <a:spLocks noGrp="1"/>
          </p:cNvSpPr>
          <p:nvPr>
            <p:ph type="sldNum" sz="quarter" idx="10"/>
          </p:nvPr>
        </p:nvSpPr>
        <p:spPr/>
        <p:txBody>
          <a:bodyPr/>
          <a:lstStyle/>
          <a:p>
            <a:fld id="{69C3F2ED-74C5-7D4F-8560-0CC253E9A436}" type="slidenum">
              <a:rPr lang="en-US" smtClean="0"/>
              <a:pPr/>
              <a:t>13</a:t>
            </a:fld>
            <a:endParaRPr lang="en-US" dirty="0"/>
          </a:p>
        </p:txBody>
      </p:sp>
    </p:spTree>
    <p:extLst>
      <p:ext uri="{BB962C8B-B14F-4D97-AF65-F5344CB8AC3E}">
        <p14:creationId xmlns:p14="http://schemas.microsoft.com/office/powerpoint/2010/main" val="12766824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8.png"/><Relationship Id="rId1" Type="http://schemas.openxmlformats.org/officeDocument/2006/relationships/slideMaster" Target="../slideMasters/slideMaster3.xml"/><Relationship Id="rId4" Type="http://schemas.openxmlformats.org/officeDocument/2006/relationships/image" Target="../media/image9.pn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Text Placeholder 11"/>
          <p:cNvSpPr>
            <a:spLocks noGrp="1"/>
          </p:cNvSpPr>
          <p:nvPr>
            <p:ph type="body" sz="quarter" idx="10" hasCustomPrompt="1"/>
          </p:nvPr>
        </p:nvSpPr>
        <p:spPr>
          <a:xfrm>
            <a:off x="487899" y="3482770"/>
            <a:ext cx="3683000" cy="433387"/>
          </a:xfrm>
        </p:spPr>
        <p:txBody>
          <a:bodyPr>
            <a:normAutofit/>
          </a:bodyPr>
          <a:lstStyle>
            <a:lvl1pPr marL="0" indent="0" algn="l">
              <a:buNone/>
              <a:defRPr sz="1600" baseline="0"/>
            </a:lvl1pPr>
          </a:lstStyle>
          <a:p>
            <a:pPr lvl="0"/>
            <a:r>
              <a:rPr lang="en-US" dirty="0"/>
              <a:t>Click to edit Presenter, Team</a:t>
            </a:r>
          </a:p>
        </p:txBody>
      </p:sp>
      <p:sp>
        <p:nvSpPr>
          <p:cNvPr id="7" name="Text Placeholder 11"/>
          <p:cNvSpPr>
            <a:spLocks noGrp="1"/>
          </p:cNvSpPr>
          <p:nvPr>
            <p:ph type="body" sz="quarter" idx="11" hasCustomPrompt="1"/>
          </p:nvPr>
        </p:nvSpPr>
        <p:spPr>
          <a:xfrm>
            <a:off x="487899" y="3863771"/>
            <a:ext cx="3683000" cy="369888"/>
          </a:xfrm>
        </p:spPr>
        <p:txBody>
          <a:bodyPr>
            <a:normAutofit/>
          </a:bodyPr>
          <a:lstStyle>
            <a:lvl1pPr marL="0" indent="0" algn="l">
              <a:buNone/>
              <a:defRPr sz="1600" baseline="0">
                <a:solidFill>
                  <a:schemeClr val="accent6"/>
                </a:solidFill>
              </a:defRPr>
            </a:lvl1pPr>
          </a:lstStyle>
          <a:p>
            <a:pPr lvl="0"/>
            <a:r>
              <a:rPr lang="en-US" dirty="0"/>
              <a:t>Click to edit Date</a:t>
            </a:r>
          </a:p>
        </p:txBody>
      </p:sp>
      <p:sp>
        <p:nvSpPr>
          <p:cNvPr id="10" name="Text Placeholder 8"/>
          <p:cNvSpPr>
            <a:spLocks noGrp="1"/>
          </p:cNvSpPr>
          <p:nvPr>
            <p:ph type="body" sz="quarter" idx="12" hasCustomPrompt="1"/>
          </p:nvPr>
        </p:nvSpPr>
        <p:spPr>
          <a:xfrm>
            <a:off x="487899" y="1250571"/>
            <a:ext cx="7324988" cy="744537"/>
          </a:xfrm>
        </p:spPr>
        <p:txBody>
          <a:bodyPr>
            <a:noAutofit/>
          </a:bodyPr>
          <a:lstStyle>
            <a:lvl1pPr marL="0" indent="0" algn="l">
              <a:buNone/>
              <a:defRPr sz="4000" b="1" baseline="0"/>
            </a:lvl1pPr>
          </a:lstStyle>
          <a:p>
            <a:pPr lvl="0"/>
            <a:r>
              <a:rPr lang="en-US" dirty="0"/>
              <a:t>Click to edit Master title style</a:t>
            </a:r>
          </a:p>
        </p:txBody>
      </p:sp>
      <p:sp>
        <p:nvSpPr>
          <p:cNvPr id="12" name="Text Placeholder 11"/>
          <p:cNvSpPr>
            <a:spLocks noGrp="1"/>
          </p:cNvSpPr>
          <p:nvPr>
            <p:ph type="body" sz="quarter" idx="13"/>
          </p:nvPr>
        </p:nvSpPr>
        <p:spPr>
          <a:xfrm>
            <a:off x="487899" y="2000918"/>
            <a:ext cx="6041582" cy="487849"/>
          </a:xfrm>
        </p:spPr>
        <p:txBody>
          <a:bodyPr/>
          <a:lstStyle>
            <a:lvl1pPr marL="0" indent="0" algn="l">
              <a:buNone/>
              <a:defRPr/>
            </a:lvl1pPr>
          </a:lstStyle>
          <a:p>
            <a:pPr lvl="0"/>
            <a:r>
              <a:rPr lang="en-US"/>
              <a:t>Click to edit Master text styles</a:t>
            </a:r>
          </a:p>
        </p:txBody>
      </p:sp>
    </p:spTree>
    <p:extLst>
      <p:ext uri="{BB962C8B-B14F-4D97-AF65-F5344CB8AC3E}">
        <p14:creationId xmlns:p14="http://schemas.microsoft.com/office/powerpoint/2010/main" val="20053143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192"/>
          </a:xfrm>
        </p:spPr>
        <p:txBody>
          <a:bodyPr/>
          <a:lstStyle/>
          <a:p>
            <a:r>
              <a:rPr lang="en-US"/>
              <a:t>Click to edit Master title style</a:t>
            </a:r>
            <a:endParaRPr lang="en-US" dirty="0"/>
          </a:p>
        </p:txBody>
      </p:sp>
    </p:spTree>
    <p:extLst>
      <p:ext uri="{BB962C8B-B14F-4D97-AF65-F5344CB8AC3E}">
        <p14:creationId xmlns:p14="http://schemas.microsoft.com/office/powerpoint/2010/main" val="4670690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540242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ank - No Logo">
    <p:spTree>
      <p:nvGrpSpPr>
        <p:cNvPr id="1" name=""/>
        <p:cNvGrpSpPr/>
        <p:nvPr/>
      </p:nvGrpSpPr>
      <p:grpSpPr>
        <a:xfrm>
          <a:off x="0" y="0"/>
          <a:ext cx="0" cy="0"/>
          <a:chOff x="0" y="0"/>
          <a:chExt cx="0" cy="0"/>
        </a:xfrm>
      </p:grpSpPr>
      <p:sp>
        <p:nvSpPr>
          <p:cNvPr id="5" name="TextBox 4"/>
          <p:cNvSpPr txBox="1"/>
          <p:nvPr userDrawn="1"/>
        </p:nvSpPr>
        <p:spPr>
          <a:xfrm>
            <a:off x="489150" y="4802438"/>
            <a:ext cx="3027774" cy="107722"/>
          </a:xfrm>
          <a:prstGeom prst="rect">
            <a:avLst/>
          </a:prstGeom>
          <a:noFill/>
        </p:spPr>
        <p:txBody>
          <a:bodyPr wrap="square" lIns="0" tIns="0" rIns="0" bIns="0" rtlCol="0">
            <a:spAutoFit/>
          </a:bodyPr>
          <a:lstStyle/>
          <a:p>
            <a:r>
              <a:rPr lang="en-US" sz="700" b="0" i="0" dirty="0">
                <a:solidFill>
                  <a:schemeClr val="accent6">
                    <a:lumMod val="60000"/>
                    <a:lumOff val="40000"/>
                  </a:schemeClr>
                </a:solidFill>
                <a:latin typeface="Amazon Ember Regular" charset="0"/>
              </a:rPr>
              <a:t>© 2017, Amazon Web Services, Inc. or its Affiliates. All rights reserved.</a:t>
            </a:r>
          </a:p>
        </p:txBody>
      </p:sp>
    </p:spTree>
    <p:extLst>
      <p:ext uri="{BB962C8B-B14F-4D97-AF65-F5344CB8AC3E}">
        <p14:creationId xmlns:p14="http://schemas.microsoft.com/office/powerpoint/2010/main" val="311047245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Blank - No Logo">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l="540" t="265" r="1" b="-1674"/>
          <a:stretch/>
        </p:blipFill>
        <p:spPr>
          <a:xfrm>
            <a:off x="0" y="0"/>
            <a:ext cx="9144000" cy="5242737"/>
          </a:xfrm>
          <a:prstGeom prst="rect">
            <a:avLst/>
          </a:prstGeom>
        </p:spPr>
      </p:pic>
      <p:sp>
        <p:nvSpPr>
          <p:cNvPr id="4" name="TextBox 3"/>
          <p:cNvSpPr txBox="1"/>
          <p:nvPr userDrawn="1"/>
        </p:nvSpPr>
        <p:spPr>
          <a:xfrm>
            <a:off x="2822713" y="-2842591"/>
            <a:ext cx="184731" cy="369332"/>
          </a:xfrm>
          <a:prstGeom prst="rect">
            <a:avLst/>
          </a:prstGeom>
          <a:noFill/>
        </p:spPr>
        <p:txBody>
          <a:bodyPr wrap="none" rtlCol="0">
            <a:spAutoFit/>
          </a:bodyPr>
          <a:lstStyle/>
          <a:p>
            <a:endParaRPr lang="en-US" dirty="0"/>
          </a:p>
        </p:txBody>
      </p:sp>
      <p:sp>
        <p:nvSpPr>
          <p:cNvPr id="6" name="TextBox 5"/>
          <p:cNvSpPr txBox="1"/>
          <p:nvPr userDrawn="1"/>
        </p:nvSpPr>
        <p:spPr>
          <a:xfrm>
            <a:off x="7436224" y="6104965"/>
            <a:ext cx="184731" cy="369332"/>
          </a:xfrm>
          <a:prstGeom prst="rect">
            <a:avLst/>
          </a:prstGeom>
          <a:noFill/>
        </p:spPr>
        <p:txBody>
          <a:bodyPr wrap="none" rtlCol="0">
            <a:spAutoFit/>
          </a:bodyPr>
          <a:lstStyle/>
          <a:p>
            <a:endParaRPr lang="en-US"/>
          </a:p>
        </p:txBody>
      </p:sp>
      <p:sp>
        <p:nvSpPr>
          <p:cNvPr id="9" name="TextBox 8"/>
          <p:cNvSpPr txBox="1"/>
          <p:nvPr userDrawn="1"/>
        </p:nvSpPr>
        <p:spPr>
          <a:xfrm>
            <a:off x="489150" y="4802438"/>
            <a:ext cx="3027774" cy="107722"/>
          </a:xfrm>
          <a:prstGeom prst="rect">
            <a:avLst/>
          </a:prstGeom>
          <a:noFill/>
        </p:spPr>
        <p:txBody>
          <a:bodyPr wrap="square" lIns="0" tIns="0" rIns="0" bIns="0" rtlCol="0">
            <a:spAutoFit/>
          </a:bodyPr>
          <a:lstStyle/>
          <a:p>
            <a:r>
              <a:rPr lang="en-US" sz="700" b="0" i="0" dirty="0">
                <a:solidFill>
                  <a:schemeClr val="accent6">
                    <a:lumMod val="60000"/>
                    <a:lumOff val="40000"/>
                  </a:schemeClr>
                </a:solidFill>
                <a:latin typeface="Amazon Ember Regular" charset="0"/>
              </a:rPr>
              <a:t>© 2017, Amazon Web Services, Inc. or its Affiliates. All rights reserved.</a:t>
            </a:r>
          </a:p>
        </p:txBody>
      </p:sp>
      <p:sp>
        <p:nvSpPr>
          <p:cNvPr id="10" name="Title 1"/>
          <p:cNvSpPr>
            <a:spLocks noGrp="1"/>
          </p:cNvSpPr>
          <p:nvPr>
            <p:ph type="title"/>
          </p:nvPr>
        </p:nvSpPr>
        <p:spPr>
          <a:xfrm>
            <a:off x="411647" y="1674428"/>
            <a:ext cx="6069541" cy="1250668"/>
          </a:xfrm>
        </p:spPr>
        <p:txBody>
          <a:bodyPr anchor="ctr" anchorCtr="0">
            <a:noAutofit/>
          </a:bodyPr>
          <a:lstStyle>
            <a:lvl1pPr algn="l">
              <a:defRPr sz="3000"/>
            </a:lvl1pPr>
          </a:lstStyle>
          <a:p>
            <a:r>
              <a:rPr lang="en-US"/>
              <a:t>Click to edit Master title style</a:t>
            </a:r>
            <a:endParaRPr lang="en-US" dirty="0"/>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101438" y="4706911"/>
            <a:ext cx="443363" cy="265064"/>
          </a:xfrm>
          <a:prstGeom prst="rect">
            <a:avLst/>
          </a:prstGeom>
        </p:spPr>
      </p:pic>
    </p:spTree>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Blank - No Logo">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2005"/>
          </a:xfrm>
          <a:prstGeom prst="rect">
            <a:avLst/>
          </a:prstGeom>
        </p:spPr>
      </p:pic>
      <p:sp>
        <p:nvSpPr>
          <p:cNvPr id="4" name="TextBox 3"/>
          <p:cNvSpPr txBox="1"/>
          <p:nvPr userDrawn="1"/>
        </p:nvSpPr>
        <p:spPr>
          <a:xfrm>
            <a:off x="2822713" y="-2842591"/>
            <a:ext cx="184731" cy="369332"/>
          </a:xfrm>
          <a:prstGeom prst="rect">
            <a:avLst/>
          </a:prstGeom>
          <a:noFill/>
        </p:spPr>
        <p:txBody>
          <a:bodyPr wrap="none" rtlCol="0">
            <a:spAutoFit/>
          </a:bodyPr>
          <a:lstStyle/>
          <a:p>
            <a:endParaRPr lang="en-US" dirty="0"/>
          </a:p>
        </p:txBody>
      </p:sp>
      <p:sp>
        <p:nvSpPr>
          <p:cNvPr id="6" name="TextBox 5"/>
          <p:cNvSpPr txBox="1"/>
          <p:nvPr userDrawn="1"/>
        </p:nvSpPr>
        <p:spPr>
          <a:xfrm>
            <a:off x="7436224" y="6104965"/>
            <a:ext cx="184731" cy="369332"/>
          </a:xfrm>
          <a:prstGeom prst="rect">
            <a:avLst/>
          </a:prstGeom>
          <a:noFill/>
        </p:spPr>
        <p:txBody>
          <a:bodyPr wrap="none" rtlCol="0">
            <a:spAutoFit/>
          </a:bodyPr>
          <a:lstStyle/>
          <a:p>
            <a:endParaRPr lang="en-US"/>
          </a:p>
        </p:txBody>
      </p:sp>
      <p:sp>
        <p:nvSpPr>
          <p:cNvPr id="9" name="TextBox 8"/>
          <p:cNvSpPr txBox="1"/>
          <p:nvPr userDrawn="1"/>
        </p:nvSpPr>
        <p:spPr>
          <a:xfrm>
            <a:off x="489150" y="4802438"/>
            <a:ext cx="3027774" cy="107722"/>
          </a:xfrm>
          <a:prstGeom prst="rect">
            <a:avLst/>
          </a:prstGeom>
          <a:noFill/>
        </p:spPr>
        <p:txBody>
          <a:bodyPr wrap="square" lIns="0" tIns="0" rIns="0" bIns="0" rtlCol="0">
            <a:spAutoFit/>
          </a:bodyPr>
          <a:lstStyle/>
          <a:p>
            <a:r>
              <a:rPr lang="en-US" sz="700" b="0" i="0" dirty="0">
                <a:solidFill>
                  <a:schemeClr val="accent6">
                    <a:lumMod val="60000"/>
                    <a:lumOff val="40000"/>
                  </a:schemeClr>
                </a:solidFill>
                <a:latin typeface="Amazon Ember Regular" charset="0"/>
              </a:rPr>
              <a:t>© 2017, Amazon Web Services, Inc. or its Affiliates. All rights reserved.</a:t>
            </a:r>
          </a:p>
        </p:txBody>
      </p:sp>
      <p:sp>
        <p:nvSpPr>
          <p:cNvPr id="10" name="Title 1"/>
          <p:cNvSpPr>
            <a:spLocks noGrp="1"/>
          </p:cNvSpPr>
          <p:nvPr>
            <p:ph type="title"/>
          </p:nvPr>
        </p:nvSpPr>
        <p:spPr>
          <a:xfrm>
            <a:off x="2475260" y="930149"/>
            <a:ext cx="6069541" cy="1250668"/>
          </a:xfrm>
        </p:spPr>
        <p:txBody>
          <a:bodyPr anchor="ctr" anchorCtr="0">
            <a:noAutofit/>
          </a:bodyPr>
          <a:lstStyle>
            <a:lvl1pPr algn="r">
              <a:defRPr sz="3000"/>
            </a:lvl1pPr>
          </a:lstStyle>
          <a:p>
            <a:r>
              <a:rPr lang="en-US"/>
              <a:t>Click to edit Master title style</a:t>
            </a:r>
            <a:endParaRPr lang="en-US" dirty="0"/>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101438" y="4706911"/>
            <a:ext cx="443363" cy="265064"/>
          </a:xfrm>
          <a:prstGeom prst="rect">
            <a:avLst/>
          </a:prstGeom>
        </p:spPr>
      </p:pic>
    </p:spTree>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Blank - No Logo">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2005"/>
          </a:xfrm>
          <a:prstGeom prst="rect">
            <a:avLst/>
          </a:prstGeom>
        </p:spPr>
      </p:pic>
      <p:sp>
        <p:nvSpPr>
          <p:cNvPr id="4" name="TextBox 3"/>
          <p:cNvSpPr txBox="1"/>
          <p:nvPr userDrawn="1"/>
        </p:nvSpPr>
        <p:spPr>
          <a:xfrm>
            <a:off x="2822713" y="-2842591"/>
            <a:ext cx="184731" cy="369332"/>
          </a:xfrm>
          <a:prstGeom prst="rect">
            <a:avLst/>
          </a:prstGeom>
          <a:noFill/>
        </p:spPr>
        <p:txBody>
          <a:bodyPr wrap="none" rtlCol="0">
            <a:spAutoFit/>
          </a:bodyPr>
          <a:lstStyle/>
          <a:p>
            <a:endParaRPr lang="en-US" dirty="0"/>
          </a:p>
        </p:txBody>
      </p:sp>
      <p:sp>
        <p:nvSpPr>
          <p:cNvPr id="6" name="TextBox 5"/>
          <p:cNvSpPr txBox="1"/>
          <p:nvPr userDrawn="1"/>
        </p:nvSpPr>
        <p:spPr>
          <a:xfrm>
            <a:off x="7436224" y="6104965"/>
            <a:ext cx="184731" cy="369332"/>
          </a:xfrm>
          <a:prstGeom prst="rect">
            <a:avLst/>
          </a:prstGeom>
          <a:noFill/>
        </p:spPr>
        <p:txBody>
          <a:bodyPr wrap="none" rtlCol="0">
            <a:spAutoFit/>
          </a:bodyPr>
          <a:lstStyle/>
          <a:p>
            <a:endParaRPr lang="en-US"/>
          </a:p>
        </p:txBody>
      </p:sp>
      <p:sp>
        <p:nvSpPr>
          <p:cNvPr id="9" name="TextBox 8"/>
          <p:cNvSpPr txBox="1"/>
          <p:nvPr userDrawn="1"/>
        </p:nvSpPr>
        <p:spPr>
          <a:xfrm>
            <a:off x="489150" y="4802438"/>
            <a:ext cx="3027774" cy="107722"/>
          </a:xfrm>
          <a:prstGeom prst="rect">
            <a:avLst/>
          </a:prstGeom>
          <a:noFill/>
        </p:spPr>
        <p:txBody>
          <a:bodyPr wrap="square" lIns="0" tIns="0" rIns="0" bIns="0" rtlCol="0">
            <a:spAutoFit/>
          </a:bodyPr>
          <a:lstStyle/>
          <a:p>
            <a:r>
              <a:rPr lang="en-US" sz="700" b="0" i="0" dirty="0">
                <a:solidFill>
                  <a:schemeClr val="accent6">
                    <a:lumMod val="60000"/>
                    <a:lumOff val="40000"/>
                  </a:schemeClr>
                </a:solidFill>
                <a:latin typeface="Amazon Ember Regular" charset="0"/>
              </a:rPr>
              <a:t>© 2017, Amazon Web Services, Inc. or its Affiliates. All rights reserved.</a:t>
            </a:r>
          </a:p>
        </p:txBody>
      </p:sp>
      <p:sp>
        <p:nvSpPr>
          <p:cNvPr id="10" name="Title 1"/>
          <p:cNvSpPr>
            <a:spLocks noGrp="1"/>
          </p:cNvSpPr>
          <p:nvPr>
            <p:ph type="title"/>
          </p:nvPr>
        </p:nvSpPr>
        <p:spPr>
          <a:xfrm>
            <a:off x="411647" y="1674428"/>
            <a:ext cx="6069541" cy="1250668"/>
          </a:xfrm>
        </p:spPr>
        <p:txBody>
          <a:bodyPr anchor="ctr" anchorCtr="0">
            <a:noAutofit/>
          </a:bodyPr>
          <a:lstStyle>
            <a:lvl1pPr algn="l">
              <a:defRPr sz="3000"/>
            </a:lvl1pPr>
          </a:lstStyle>
          <a:p>
            <a:r>
              <a:rPr lang="en-US"/>
              <a:t>Click to edit Master title style</a:t>
            </a:r>
            <a:endParaRPr lang="en-US" dirty="0"/>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101438" y="4706911"/>
            <a:ext cx="443363" cy="265064"/>
          </a:xfrm>
          <a:prstGeom prst="rect">
            <a:avLst/>
          </a:prstGeom>
        </p:spPr>
      </p:pic>
    </p:spTree>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0702" y="1550831"/>
            <a:ext cx="7772400" cy="1021556"/>
          </a:xfrm>
        </p:spPr>
        <p:txBody>
          <a:bodyPr anchor="ctr">
            <a:noAutofit/>
          </a:bodyPr>
          <a:lstStyle>
            <a:lvl1pPr algn="l">
              <a:defRPr sz="4000" b="1" cap="none"/>
            </a:lvl1pPr>
          </a:lstStyle>
          <a:p>
            <a:r>
              <a:rPr lang="en-US" dirty="0"/>
              <a:t>Thank you!</a:t>
            </a:r>
          </a:p>
        </p:txBody>
      </p:sp>
      <p:sp>
        <p:nvSpPr>
          <p:cNvPr id="3" name="Text Placeholder 11"/>
          <p:cNvSpPr>
            <a:spLocks noGrp="1"/>
          </p:cNvSpPr>
          <p:nvPr>
            <p:ph type="body" sz="quarter" idx="10"/>
          </p:nvPr>
        </p:nvSpPr>
        <p:spPr>
          <a:xfrm>
            <a:off x="487899" y="2572387"/>
            <a:ext cx="3683000" cy="433387"/>
          </a:xfrm>
        </p:spPr>
        <p:txBody>
          <a:bodyPr>
            <a:normAutofit/>
          </a:bodyPr>
          <a:lstStyle>
            <a:lvl1pPr marL="0" indent="0" algn="l">
              <a:buNone/>
              <a:defRPr sz="1600" baseline="0"/>
            </a:lvl1pPr>
          </a:lstStyle>
          <a:p>
            <a:pPr lvl="0"/>
            <a:r>
              <a:rPr lang="en-US"/>
              <a:t>Click to edit Master text styles</a:t>
            </a:r>
          </a:p>
        </p:txBody>
      </p:sp>
    </p:spTree>
    <p:extLst>
      <p:ext uri="{BB962C8B-B14F-4D97-AF65-F5344CB8AC3E}">
        <p14:creationId xmlns:p14="http://schemas.microsoft.com/office/powerpoint/2010/main" val="212483756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Content + image">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normAutofit/>
          </a:bodyPr>
          <a:lstStyle>
            <a:lvl1pPr>
              <a:defRPr sz="2400">
                <a:solidFill>
                  <a:schemeClr val="bg1"/>
                </a:solidFill>
              </a:defRPr>
            </a:lvl1pPr>
          </a:lstStyle>
          <a:p>
            <a:r>
              <a:rPr lang="en-US" dirty="0"/>
              <a:t>Click to edit Master title style</a:t>
            </a:r>
          </a:p>
        </p:txBody>
      </p:sp>
      <p:sp>
        <p:nvSpPr>
          <p:cNvPr id="8" name="Picture Placeholder 7">
            <a:extLst>
              <a:ext uri="{FF2B5EF4-FFF2-40B4-BE49-F238E27FC236}">
                <a16:creationId xmlns:a16="http://schemas.microsoft.com/office/drawing/2014/main" id="{758B8829-AB11-E54F-AFFF-11D6AD397DEB}"/>
              </a:ext>
            </a:extLst>
          </p:cNvPr>
          <p:cNvSpPr>
            <a:spLocks noGrp="1"/>
          </p:cNvSpPr>
          <p:nvPr>
            <p:ph type="pic" sz="quarter" idx="11"/>
          </p:nvPr>
        </p:nvSpPr>
        <p:spPr>
          <a:xfrm>
            <a:off x="4651830" y="1065214"/>
            <a:ext cx="3955596" cy="3180216"/>
          </a:xfrm>
          <a:prstGeom prst="rect">
            <a:avLst/>
          </a:prstGeom>
        </p:spPr>
        <p:txBody>
          <a:bodyPr/>
          <a:lstStyle/>
          <a:p>
            <a:endParaRPr lang="en-US"/>
          </a:p>
        </p:txBody>
      </p:sp>
      <p:sp>
        <p:nvSpPr>
          <p:cNvPr id="10" name="Text Placeholder 9">
            <a:extLst>
              <a:ext uri="{FF2B5EF4-FFF2-40B4-BE49-F238E27FC236}">
                <a16:creationId xmlns:a16="http://schemas.microsoft.com/office/drawing/2014/main" id="{3305C376-814F-9B49-99E8-6F17D4026FAD}"/>
              </a:ext>
            </a:extLst>
          </p:cNvPr>
          <p:cNvSpPr>
            <a:spLocks noGrp="1"/>
          </p:cNvSpPr>
          <p:nvPr>
            <p:ph type="body" sz="quarter" idx="12" hasCustomPrompt="1"/>
          </p:nvPr>
        </p:nvSpPr>
        <p:spPr>
          <a:xfrm>
            <a:off x="336550" y="1065213"/>
            <a:ext cx="3974193" cy="3179762"/>
          </a:xfrm>
          <a:prstGeom prst="rect">
            <a:avLst/>
          </a:prstGeom>
        </p:spPr>
        <p:txBody>
          <a:bodyPr/>
          <a:lstStyle>
            <a:lvl1pPr marL="0" marR="0" indent="0" algn="l" defTabSz="457200" rtl="0" eaLnBrk="1" fontAlgn="auto" latinLnBrk="0" hangingPunct="1">
              <a:lnSpc>
                <a:spcPct val="100000"/>
              </a:lnSpc>
              <a:spcBef>
                <a:spcPct val="20000"/>
              </a:spcBef>
              <a:spcAft>
                <a:spcPts val="0"/>
              </a:spcAft>
              <a:buClrTx/>
              <a:buSzTx/>
              <a:buFontTx/>
              <a:buNone/>
              <a:tabLst/>
              <a:defRPr sz="1600" b="1"/>
            </a:lvl1pPr>
          </a:lstStyle>
          <a:p>
            <a:pPr marL="0" marR="0" lvl="0" indent="0" algn="l" defTabSz="457200" rtl="0" eaLnBrk="1" fontAlgn="auto" latinLnBrk="0" hangingPunct="1">
              <a:lnSpc>
                <a:spcPct val="100000"/>
              </a:lnSpc>
              <a:spcBef>
                <a:spcPct val="2000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Amazon Ember Regular" charset="0"/>
                <a:ea typeface="+mn-ea"/>
                <a:cs typeface="Amazon Ember Regular" charset="0"/>
              </a:rPr>
              <a:t>Lorem ipsum dolor sit </a:t>
            </a:r>
            <a:r>
              <a:rPr kumimoji="0" lang="en-US" sz="1200" b="1" i="0" u="none" strike="noStrike" kern="1200" cap="none" spc="0" normalizeH="0" baseline="0" noProof="0" dirty="0" err="1">
                <a:ln>
                  <a:noFill/>
                </a:ln>
                <a:solidFill>
                  <a:srgbClr val="FFFFFF"/>
                </a:solidFill>
                <a:effectLst/>
                <a:uLnTx/>
                <a:uFillTx/>
                <a:latin typeface="Amazon Ember Regular" charset="0"/>
                <a:ea typeface="+mn-ea"/>
                <a:cs typeface="Amazon Ember Regular" charset="0"/>
              </a:rPr>
              <a:t>amet</a:t>
            </a:r>
            <a:r>
              <a:rPr kumimoji="0" lang="en-US" sz="1200" b="0" i="0" u="none" strike="noStrike" kern="1200" cap="none" spc="0" normalizeH="0" baseline="0" noProof="0" dirty="0">
                <a:ln>
                  <a:noFill/>
                </a:ln>
                <a:solidFill>
                  <a:srgbClr val="FFFFFF"/>
                </a:solidFill>
                <a:effectLst/>
                <a:uLnTx/>
                <a:uFillTx/>
                <a:latin typeface="Amazon Ember Regular" charset="0"/>
                <a:ea typeface="+mn-ea"/>
                <a:cs typeface="Amazon Ember Regular"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consectetuer</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adipiscing</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elit</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sed</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diam</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nonummy</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nibh</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euismod</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tincidunt</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ut</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laoreet</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dolore magna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aliquam</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erat</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volutpat</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p>
          <a:p>
            <a:pPr marL="0" marR="0" lvl="0" indent="0" algn="l" defTabSz="457200" rtl="0" eaLnBrk="1" fontAlgn="auto" latinLnBrk="0" hangingPunct="1">
              <a:lnSpc>
                <a:spcPct val="100000"/>
              </a:lnSpc>
              <a:spcBef>
                <a:spcPct val="20000"/>
              </a:spcBef>
              <a:spcAft>
                <a:spcPts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Amazon Ember Regular" charset="0"/>
              <a:ea typeface="+mn-ea"/>
              <a:cs typeface="Amazon Ember Regular" charset="0"/>
            </a:endParaRPr>
          </a:p>
          <a:p>
            <a:pPr marL="0" marR="0" lvl="0" indent="0" algn="l" defTabSz="457200" rtl="0" eaLnBrk="1" fontAlgn="auto" latinLnBrk="0" hangingPunct="1">
              <a:lnSpc>
                <a:spcPct val="100000"/>
              </a:lnSpc>
              <a:spcBef>
                <a:spcPct val="2000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Amazon Ember Regular" charset="0"/>
                <a:ea typeface="+mn-ea"/>
                <a:cs typeface="Amazon Ember Regular" charset="0"/>
              </a:rPr>
              <a:t>Lorem ipsum dolor sit </a:t>
            </a:r>
            <a:r>
              <a:rPr kumimoji="0" lang="en-US" sz="1200" b="1" i="0" u="none" strike="noStrike" kern="1200" cap="none" spc="0" normalizeH="0" baseline="0" noProof="0" dirty="0" err="1">
                <a:ln>
                  <a:noFill/>
                </a:ln>
                <a:solidFill>
                  <a:srgbClr val="FFFFFF"/>
                </a:solidFill>
                <a:effectLst/>
                <a:uLnTx/>
                <a:uFillTx/>
                <a:latin typeface="Amazon Ember Regular" charset="0"/>
                <a:ea typeface="+mn-ea"/>
                <a:cs typeface="Amazon Ember Regular" charset="0"/>
              </a:rPr>
              <a:t>amet</a:t>
            </a:r>
            <a:r>
              <a:rPr kumimoji="0" lang="en-US" sz="1200" b="0" i="0" u="none" strike="noStrike" kern="1200" cap="none" spc="0" normalizeH="0" baseline="0" noProof="0" dirty="0">
                <a:ln>
                  <a:noFill/>
                </a:ln>
                <a:solidFill>
                  <a:srgbClr val="FFFFFF"/>
                </a:solidFill>
                <a:effectLst/>
                <a:uLnTx/>
                <a:uFillTx/>
                <a:latin typeface="Amazon Ember Regular" charset="0"/>
                <a:ea typeface="+mn-ea"/>
                <a:cs typeface="Amazon Ember Regular"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consectetuer</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adipiscing</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elit</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sed</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diam</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nonummy</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nibh</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euismod</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tincidunt</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ut</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laoreet</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dolore magna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aliquam</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erat</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volutpat</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p>
          <a:p>
            <a:pPr marL="0" marR="0" lvl="0" indent="0" algn="l" defTabSz="457200" rtl="0" eaLnBrk="1" fontAlgn="auto" latinLnBrk="0" hangingPunct="1">
              <a:lnSpc>
                <a:spcPct val="100000"/>
              </a:lnSpc>
              <a:spcBef>
                <a:spcPct val="20000"/>
              </a:spcBef>
              <a:spcAft>
                <a:spcPts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Amazon Ember Regular" charset="0"/>
              <a:ea typeface="+mn-ea"/>
              <a:cs typeface="Amazon Ember Regular" charset="0"/>
            </a:endParaRPr>
          </a:p>
          <a:p>
            <a:pPr marL="0" marR="0" lvl="0" indent="0" algn="l" defTabSz="457200" rtl="0" eaLnBrk="1" fontAlgn="auto" latinLnBrk="0" hangingPunct="1">
              <a:lnSpc>
                <a:spcPct val="100000"/>
              </a:lnSpc>
              <a:spcBef>
                <a:spcPct val="2000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Amazon Ember Regular" charset="0"/>
                <a:ea typeface="+mn-ea"/>
                <a:cs typeface="Amazon Ember Regular" charset="0"/>
              </a:rPr>
              <a:t>Lorem ipsum dolor sit </a:t>
            </a:r>
            <a:r>
              <a:rPr kumimoji="0" lang="en-US" sz="1200" b="1" i="0" u="none" strike="noStrike" kern="1200" cap="none" spc="0" normalizeH="0" baseline="0" noProof="0" dirty="0" err="1">
                <a:ln>
                  <a:noFill/>
                </a:ln>
                <a:solidFill>
                  <a:srgbClr val="FFFFFF"/>
                </a:solidFill>
                <a:effectLst/>
                <a:uLnTx/>
                <a:uFillTx/>
                <a:latin typeface="Amazon Ember Regular" charset="0"/>
                <a:ea typeface="+mn-ea"/>
                <a:cs typeface="Amazon Ember Regular" charset="0"/>
              </a:rPr>
              <a:t>amet</a:t>
            </a:r>
            <a:r>
              <a:rPr kumimoji="0" lang="en-US" sz="1200" b="0" i="0" u="none" strike="noStrike" kern="1200" cap="none" spc="0" normalizeH="0" baseline="0" noProof="0" dirty="0">
                <a:ln>
                  <a:noFill/>
                </a:ln>
                <a:solidFill>
                  <a:srgbClr val="FFFFFF"/>
                </a:solidFill>
                <a:effectLst/>
                <a:uLnTx/>
                <a:uFillTx/>
                <a:latin typeface="Amazon Ember Regular" charset="0"/>
                <a:ea typeface="+mn-ea"/>
                <a:cs typeface="Amazon Ember Regular"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consectetuer</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adipiscing</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elit</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sed</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diam</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nonummy</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nibh</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euismod</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tincidunt</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ut</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laoreet</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dolore magna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aliquam</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erat</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volutpat</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p>
          <a:p>
            <a:pPr marL="0" marR="0" lvl="0" indent="0" algn="l" defTabSz="457200" rtl="0" eaLnBrk="1" fontAlgn="auto" latinLnBrk="0" hangingPunct="1">
              <a:lnSpc>
                <a:spcPct val="100000"/>
              </a:lnSpc>
              <a:spcBef>
                <a:spcPct val="20000"/>
              </a:spcBef>
              <a:spcAft>
                <a:spcPts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Amazon Ember Regular" charset="0"/>
              <a:ea typeface="+mn-ea"/>
              <a:cs typeface="Amazon Ember Regular" charset="0"/>
            </a:endParaRPr>
          </a:p>
        </p:txBody>
      </p:sp>
    </p:spTree>
    <p:extLst>
      <p:ext uri="{BB962C8B-B14F-4D97-AF65-F5344CB8AC3E}">
        <p14:creationId xmlns:p14="http://schemas.microsoft.com/office/powerpoint/2010/main" val="426736891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wo bullet sections">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normAutofit/>
          </a:bodyPr>
          <a:lstStyle>
            <a:lvl1pPr>
              <a:defRPr sz="2400">
                <a:solidFill>
                  <a:schemeClr val="bg1"/>
                </a:solidFill>
              </a:defRPr>
            </a:lvl1pPr>
          </a:lstStyle>
          <a:p>
            <a:r>
              <a:rPr lang="en-US" dirty="0"/>
              <a:t>Click to edit Master title style</a:t>
            </a:r>
          </a:p>
        </p:txBody>
      </p:sp>
      <p:sp>
        <p:nvSpPr>
          <p:cNvPr id="5" name="Text Placeholder 4">
            <a:extLst>
              <a:ext uri="{FF2B5EF4-FFF2-40B4-BE49-F238E27FC236}">
                <a16:creationId xmlns:a16="http://schemas.microsoft.com/office/drawing/2014/main" id="{FE6C5D45-2516-944B-852E-9416AD28710B}"/>
              </a:ext>
            </a:extLst>
          </p:cNvPr>
          <p:cNvSpPr>
            <a:spLocks noGrp="1"/>
          </p:cNvSpPr>
          <p:nvPr>
            <p:ph type="body" sz="quarter" idx="10"/>
          </p:nvPr>
        </p:nvSpPr>
        <p:spPr>
          <a:xfrm>
            <a:off x="336550" y="1064419"/>
            <a:ext cx="3989143" cy="3181010"/>
          </a:xfrm>
          <a:prstGeom prst="rect">
            <a:avLst/>
          </a:prstGeo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4">
            <a:extLst>
              <a:ext uri="{FF2B5EF4-FFF2-40B4-BE49-F238E27FC236}">
                <a16:creationId xmlns:a16="http://schemas.microsoft.com/office/drawing/2014/main" id="{0680DD99-A52C-8C44-9396-106AF36BB473}"/>
              </a:ext>
            </a:extLst>
          </p:cNvPr>
          <p:cNvSpPr>
            <a:spLocks noGrp="1"/>
          </p:cNvSpPr>
          <p:nvPr>
            <p:ph type="body" sz="quarter" idx="11"/>
          </p:nvPr>
        </p:nvSpPr>
        <p:spPr>
          <a:xfrm>
            <a:off x="4552950" y="1064419"/>
            <a:ext cx="3989143" cy="3181010"/>
          </a:xfrm>
          <a:prstGeom prst="rect">
            <a:avLst/>
          </a:prstGeo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8000464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04078"/>
        </a:solidFill>
        <a:effectLst/>
      </p:bgPr>
    </p:bg>
    <p:spTree>
      <p:nvGrpSpPr>
        <p:cNvPr id="1" name=""/>
        <p:cNvGrpSpPr/>
        <p:nvPr/>
      </p:nvGrpSpPr>
      <p:grpSpPr>
        <a:xfrm>
          <a:off x="0" y="0"/>
          <a:ext cx="0" cy="0"/>
          <a:chOff x="0" y="0"/>
          <a:chExt cx="0" cy="0"/>
        </a:xfrm>
      </p:grpSpPr>
      <p:sp>
        <p:nvSpPr>
          <p:cNvPr id="16" name="Text Placeholder 11"/>
          <p:cNvSpPr>
            <a:spLocks noGrp="1"/>
          </p:cNvSpPr>
          <p:nvPr>
            <p:ph type="body" sz="quarter" idx="10" hasCustomPrompt="1"/>
          </p:nvPr>
        </p:nvSpPr>
        <p:spPr>
          <a:xfrm>
            <a:off x="825795" y="4247719"/>
            <a:ext cx="4748173" cy="309716"/>
          </a:xfrm>
          <a:prstGeom prst="rect">
            <a:avLst/>
          </a:prstGeom>
        </p:spPr>
        <p:txBody>
          <a:bodyPr>
            <a:normAutofit/>
          </a:bodyPr>
          <a:lstStyle>
            <a:lvl1pPr marL="0" marR="0" indent="0" algn="l" defTabSz="270972" rtl="0" eaLnBrk="1" fontAlgn="auto" latinLnBrk="0" hangingPunct="1">
              <a:lnSpc>
                <a:spcPct val="100000"/>
              </a:lnSpc>
              <a:spcBef>
                <a:spcPct val="20000"/>
              </a:spcBef>
              <a:spcAft>
                <a:spcPts val="0"/>
              </a:spcAft>
              <a:buClrTx/>
              <a:buSzTx/>
              <a:buFontTx/>
              <a:buNone/>
              <a:tabLst/>
              <a:defRPr sz="1266" b="0" i="0" baseline="0">
                <a:solidFill>
                  <a:schemeClr val="tx1"/>
                </a:solidFill>
                <a:latin typeface="Amazon Ember" charset="0"/>
                <a:ea typeface="Amazon Ember" charset="0"/>
                <a:cs typeface="Amazon Ember" charset="0"/>
              </a:defRPr>
            </a:lvl1pPr>
          </a:lstStyle>
          <a:p>
            <a:pPr lvl="0"/>
            <a:r>
              <a:rPr lang="en-US" dirty="0"/>
              <a:t>CLICK TO EDIT MASTER TEXT STYLES</a:t>
            </a:r>
          </a:p>
        </p:txBody>
      </p:sp>
      <p:sp>
        <p:nvSpPr>
          <p:cNvPr id="17" name="Text Placeholder 8"/>
          <p:cNvSpPr>
            <a:spLocks noGrp="1"/>
          </p:cNvSpPr>
          <p:nvPr>
            <p:ph type="body" sz="quarter" idx="12"/>
          </p:nvPr>
        </p:nvSpPr>
        <p:spPr>
          <a:xfrm>
            <a:off x="776722" y="2977083"/>
            <a:ext cx="6023897" cy="1148800"/>
          </a:xfrm>
          <a:prstGeom prst="rect">
            <a:avLst/>
          </a:prstGeom>
        </p:spPr>
        <p:txBody>
          <a:bodyPr anchor="b" anchorCtr="0">
            <a:noAutofit/>
          </a:bodyPr>
          <a:lstStyle>
            <a:lvl1pPr marL="0" indent="0" algn="l">
              <a:lnSpc>
                <a:spcPct val="90000"/>
              </a:lnSpc>
              <a:spcBef>
                <a:spcPts val="0"/>
              </a:spcBef>
              <a:buNone/>
              <a:defRPr sz="3516" b="0" i="0" baseline="0">
                <a:solidFill>
                  <a:schemeClr val="tx1"/>
                </a:solidFill>
                <a:latin typeface="Amazon Ember Light" charset="0"/>
                <a:ea typeface="Amazon Ember Light" charset="0"/>
                <a:cs typeface="Amazon Ember Light" charset="0"/>
              </a:defRPr>
            </a:lvl1pPr>
          </a:lstStyle>
          <a:p>
            <a:pPr lvl="0"/>
            <a:r>
              <a:rPr lang="en-US" dirty="0"/>
              <a:t>Click to edit Master text styles</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6723" y="664575"/>
            <a:ext cx="1582826" cy="1983334"/>
          </a:xfrm>
          <a:prstGeom prst="rect">
            <a:avLst/>
          </a:prstGeom>
        </p:spPr>
      </p:pic>
    </p:spTree>
    <p:extLst>
      <p:ext uri="{BB962C8B-B14F-4D97-AF65-F5344CB8AC3E}">
        <p14:creationId xmlns:p14="http://schemas.microsoft.com/office/powerpoint/2010/main" val="4020534768"/>
      </p:ext>
    </p:extLst>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lstStyle>
            <a:lvl1pPr>
              <a:defRPr>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marL="0" indent="0">
              <a:buNone/>
              <a:defRPr>
                <a:solidFill>
                  <a:schemeClr val="bg1"/>
                </a:solidFill>
              </a:defRPr>
            </a:lvl1pPr>
            <a:lvl2pPr marL="742950" indent="-285750">
              <a:buFont typeface="Arial"/>
              <a:buChar char="•"/>
              <a:defRPr>
                <a:solidFill>
                  <a:schemeClr val="bg1"/>
                </a:solidFill>
              </a:defRPr>
            </a:lvl2pPr>
            <a:lvl3pPr marL="1143000" indent="-228600">
              <a:buFont typeface="Arial"/>
              <a:buChar cha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0845906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rgbClr val="00407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79732" y="475637"/>
            <a:ext cx="6612452" cy="775593"/>
          </a:xfrm>
          <a:prstGeom prst="rect">
            <a:avLst/>
          </a:prstGeom>
        </p:spPr>
        <p:txBody>
          <a:bodyPr anchor="b" anchorCtr="0"/>
          <a:lstStyle>
            <a:lvl1pPr>
              <a:defRPr sz="2110" b="1" i="0">
                <a:solidFill>
                  <a:schemeClr val="tx1">
                    <a:lumMod val="95000"/>
                  </a:schemeClr>
                </a:solidFill>
                <a:latin typeface="Amazon Ember" charset="0"/>
                <a:ea typeface="Amazon Ember" charset="0"/>
                <a:cs typeface="Amazon Ember" charset="0"/>
              </a:defRPr>
            </a:lvl1pPr>
          </a:lstStyle>
          <a:p>
            <a:r>
              <a:rPr lang="en-US" dirty="0"/>
              <a:t>Click to edit Master title style</a:t>
            </a:r>
          </a:p>
        </p:txBody>
      </p:sp>
      <p:sp>
        <p:nvSpPr>
          <p:cNvPr id="3" name="Content Placeholder 2"/>
          <p:cNvSpPr>
            <a:spLocks noGrp="1"/>
          </p:cNvSpPr>
          <p:nvPr>
            <p:ph idx="1"/>
          </p:nvPr>
        </p:nvSpPr>
        <p:spPr>
          <a:xfrm>
            <a:off x="784384" y="1382662"/>
            <a:ext cx="7341943" cy="3208389"/>
          </a:xfrm>
          <a:prstGeom prst="rect">
            <a:avLst/>
          </a:prstGeom>
        </p:spPr>
        <p:txBody>
          <a:bodyPr/>
          <a:lstStyle>
            <a:lvl1pPr marL="0" indent="0">
              <a:buNone/>
              <a:defRPr sz="1406" b="0" i="0">
                <a:solidFill>
                  <a:schemeClr val="tx1"/>
                </a:solidFill>
                <a:latin typeface="Amazon Ember" charset="0"/>
                <a:ea typeface="Amazon Ember" charset="0"/>
                <a:cs typeface="Amazon Ember" charset="0"/>
              </a:defRPr>
            </a:lvl1pPr>
            <a:lvl2pPr marL="440330" indent="-169358">
              <a:buFont typeface="Arial"/>
              <a:buChar char="•"/>
              <a:defRPr sz="1406" b="0" i="0">
                <a:solidFill>
                  <a:schemeClr val="tx1"/>
                </a:solidFill>
                <a:latin typeface="Amazon Ember" charset="0"/>
                <a:ea typeface="Amazon Ember" charset="0"/>
                <a:cs typeface="Amazon Ember" charset="0"/>
              </a:defRPr>
            </a:lvl2pPr>
            <a:lvl3pPr marL="677430" indent="-135485">
              <a:buFont typeface="Arial"/>
              <a:buChar char="•"/>
              <a:defRPr sz="1406" b="0" i="0">
                <a:solidFill>
                  <a:schemeClr val="tx1"/>
                </a:solidFill>
                <a:latin typeface="Amazon Ember" charset="0"/>
                <a:ea typeface="Amazon Ember" charset="0"/>
                <a:cs typeface="Amazon Ember" charset="0"/>
              </a:defRPr>
            </a:lvl3pPr>
            <a:lvl4pPr>
              <a:defRPr sz="1406" b="0" i="0">
                <a:solidFill>
                  <a:schemeClr val="tx1"/>
                </a:solidFill>
                <a:latin typeface="Amazon Ember" charset="0"/>
                <a:ea typeface="Amazon Ember" charset="0"/>
                <a:cs typeface="Amazon Ember" charset="0"/>
              </a:defRPr>
            </a:lvl4pPr>
            <a:lvl5pPr>
              <a:defRPr sz="1406" b="0" i="0">
                <a:solidFill>
                  <a:schemeClr val="tx1"/>
                </a:solidFill>
                <a:latin typeface="Amazon Ember" charset="0"/>
                <a:ea typeface="Amazon Ember" charset="0"/>
                <a:cs typeface="Amazon Ember"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70408" y="4615293"/>
            <a:ext cx="537710" cy="321469"/>
          </a:xfrm>
          <a:prstGeom prst="rect">
            <a:avLst/>
          </a:prstGeom>
        </p:spPr>
      </p:pic>
    </p:spTree>
    <p:extLst>
      <p:ext uri="{BB962C8B-B14F-4D97-AF65-F5344CB8AC3E}">
        <p14:creationId xmlns:p14="http://schemas.microsoft.com/office/powerpoint/2010/main" val="157002544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1_Title and Content">
    <p:bg>
      <p:bgPr>
        <a:solidFill>
          <a:srgbClr val="00407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79732" y="475637"/>
            <a:ext cx="6612452" cy="775593"/>
          </a:xfrm>
          <a:prstGeom prst="rect">
            <a:avLst/>
          </a:prstGeom>
        </p:spPr>
        <p:txBody>
          <a:bodyPr anchor="b" anchorCtr="0"/>
          <a:lstStyle>
            <a:lvl1pPr>
              <a:defRPr sz="2110" b="1" i="0">
                <a:solidFill>
                  <a:schemeClr val="tx1">
                    <a:lumMod val="95000"/>
                  </a:schemeClr>
                </a:solidFill>
                <a:latin typeface="Amazon Ember" charset="0"/>
                <a:ea typeface="Amazon Ember" charset="0"/>
                <a:cs typeface="Amazon Ember" charset="0"/>
              </a:defRPr>
            </a:lvl1pPr>
          </a:lstStyle>
          <a:p>
            <a:r>
              <a:rPr lang="en-US" dirty="0"/>
              <a:t>Click to edit Master title style</a:t>
            </a:r>
          </a:p>
        </p:txBody>
      </p:sp>
      <p:sp>
        <p:nvSpPr>
          <p:cNvPr id="3" name="Content Placeholder 2"/>
          <p:cNvSpPr>
            <a:spLocks noGrp="1"/>
          </p:cNvSpPr>
          <p:nvPr>
            <p:ph idx="1"/>
          </p:nvPr>
        </p:nvSpPr>
        <p:spPr>
          <a:xfrm>
            <a:off x="784384" y="1382662"/>
            <a:ext cx="7341943" cy="3208389"/>
          </a:xfrm>
          <a:prstGeom prst="rect">
            <a:avLst/>
          </a:prstGeom>
        </p:spPr>
        <p:txBody>
          <a:bodyPr/>
          <a:lstStyle>
            <a:lvl1pPr marL="0" indent="0">
              <a:buNone/>
              <a:defRPr sz="1067" b="0" i="0">
                <a:solidFill>
                  <a:schemeClr val="tx1"/>
                </a:solidFill>
                <a:latin typeface="Amazon Ember Light" charset="0"/>
                <a:ea typeface="Amazon Ember Light" charset="0"/>
                <a:cs typeface="Amazon Ember Light" charset="0"/>
              </a:defRPr>
            </a:lvl1pPr>
            <a:lvl2pPr marL="440330" indent="-169358">
              <a:buFont typeface="Arial"/>
              <a:buChar char="•"/>
              <a:defRPr sz="1067" b="0" i="0">
                <a:solidFill>
                  <a:schemeClr val="tx1"/>
                </a:solidFill>
                <a:latin typeface="Amazon Ember Light" charset="0"/>
                <a:ea typeface="Amazon Ember Light" charset="0"/>
                <a:cs typeface="Amazon Ember Light" charset="0"/>
              </a:defRPr>
            </a:lvl2pPr>
            <a:lvl3pPr marL="677430" indent="-135485">
              <a:buFont typeface="Arial"/>
              <a:buChar char="•"/>
              <a:defRPr sz="1067" b="0" i="0">
                <a:solidFill>
                  <a:schemeClr val="tx1"/>
                </a:solidFill>
                <a:latin typeface="Amazon Ember Light" charset="0"/>
                <a:ea typeface="Amazon Ember Light" charset="0"/>
                <a:cs typeface="Amazon Ember Light" charset="0"/>
              </a:defRPr>
            </a:lvl3pPr>
            <a:lvl4pPr>
              <a:defRPr sz="1067" b="0" i="0">
                <a:solidFill>
                  <a:schemeClr val="tx1"/>
                </a:solidFill>
                <a:latin typeface="Amazon Ember Light" charset="0"/>
                <a:ea typeface="Amazon Ember Light" charset="0"/>
                <a:cs typeface="Amazon Ember Light" charset="0"/>
              </a:defRPr>
            </a:lvl4pPr>
            <a:lvl5pPr>
              <a:defRPr sz="1067" b="0" i="0">
                <a:solidFill>
                  <a:schemeClr val="tx1"/>
                </a:solidFill>
                <a:latin typeface="Amazon Ember Light" charset="0"/>
                <a:ea typeface="Amazon Ember Light" charset="0"/>
                <a:cs typeface="Amazon Ember Ligh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55796" y="4513007"/>
            <a:ext cx="549659" cy="369689"/>
          </a:xfrm>
          <a:prstGeom prst="rect">
            <a:avLst/>
          </a:prstGeom>
        </p:spPr>
      </p:pic>
      <p:sp>
        <p:nvSpPr>
          <p:cNvPr id="4" name="Rectangle 3"/>
          <p:cNvSpPr/>
          <p:nvPr userDrawn="1"/>
        </p:nvSpPr>
        <p:spPr>
          <a:xfrm>
            <a:off x="0" y="1320628"/>
            <a:ext cx="9144000" cy="3822872"/>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368078" y="4616769"/>
            <a:ext cx="549712" cy="328300"/>
          </a:xfrm>
          <a:prstGeom prst="rect">
            <a:avLst/>
          </a:prstGeom>
        </p:spPr>
      </p:pic>
      <p:sp>
        <p:nvSpPr>
          <p:cNvPr id="7" name="TextBox 6"/>
          <p:cNvSpPr txBox="1">
            <a:spLocks noChangeArrowheads="1"/>
          </p:cNvSpPr>
          <p:nvPr userDrawn="1"/>
        </p:nvSpPr>
        <p:spPr bwMode="auto">
          <a:xfrm>
            <a:off x="639010" y="4849566"/>
            <a:ext cx="2417274" cy="86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1566863" eaLnBrk="0" fontAlgn="base" hangingPunct="0">
              <a:spcBef>
                <a:spcPct val="0"/>
              </a:spcBef>
              <a:spcAft>
                <a:spcPct val="0"/>
              </a:spcAft>
              <a:defRPr>
                <a:solidFill>
                  <a:schemeClr val="tx1"/>
                </a:solidFill>
                <a:latin typeface="Arial" charset="0"/>
              </a:defRPr>
            </a:lvl6pPr>
            <a:lvl7pPr marL="2971800" indent="-228600" defTabSz="1566863" eaLnBrk="0" fontAlgn="base" hangingPunct="0">
              <a:spcBef>
                <a:spcPct val="0"/>
              </a:spcBef>
              <a:spcAft>
                <a:spcPct val="0"/>
              </a:spcAft>
              <a:defRPr>
                <a:solidFill>
                  <a:schemeClr val="tx1"/>
                </a:solidFill>
                <a:latin typeface="Arial" charset="0"/>
              </a:defRPr>
            </a:lvl7pPr>
            <a:lvl8pPr marL="3429000" indent="-228600" defTabSz="1566863" eaLnBrk="0" fontAlgn="base" hangingPunct="0">
              <a:spcBef>
                <a:spcPct val="0"/>
              </a:spcBef>
              <a:spcAft>
                <a:spcPct val="0"/>
              </a:spcAft>
              <a:defRPr>
                <a:solidFill>
                  <a:schemeClr val="tx1"/>
                </a:solidFill>
                <a:latin typeface="Arial" charset="0"/>
              </a:defRPr>
            </a:lvl8pPr>
            <a:lvl9pPr marL="3886200" indent="-228600" defTabSz="1566863" eaLnBrk="0" fontAlgn="base" hangingPunct="0">
              <a:spcBef>
                <a:spcPct val="0"/>
              </a:spcBef>
              <a:spcAft>
                <a:spcPct val="0"/>
              </a:spcAft>
              <a:defRPr>
                <a:solidFill>
                  <a:schemeClr val="tx1"/>
                </a:solidFill>
                <a:latin typeface="Arial" charset="0"/>
              </a:defRPr>
            </a:lvl9pPr>
          </a:lstStyle>
          <a:p>
            <a:pPr defTabSz="348394" eaLnBrk="1" hangingPunct="1">
              <a:defRPr/>
            </a:pPr>
            <a:r>
              <a:rPr lang="en-US" altLang="x-none" sz="563" dirty="0">
                <a:solidFill>
                  <a:schemeClr val="tx1">
                    <a:lumMod val="65000"/>
                  </a:schemeClr>
                </a:solidFill>
              </a:rPr>
              <a:t>© 2017, Amazon Web Services, Inc. or its Affiliates. All rights reserved.</a:t>
            </a:r>
          </a:p>
        </p:txBody>
      </p:sp>
    </p:spTree>
    <p:extLst>
      <p:ext uri="{BB962C8B-B14F-4D97-AF65-F5344CB8AC3E}">
        <p14:creationId xmlns:p14="http://schemas.microsoft.com/office/powerpoint/2010/main" val="179925008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Section Header 1">
    <p:bg>
      <p:bgPr>
        <a:solidFill>
          <a:srgbClr val="00407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71257" y="1969202"/>
            <a:ext cx="7772400" cy="930105"/>
          </a:xfrm>
          <a:prstGeom prst="rect">
            <a:avLst/>
          </a:prstGeom>
        </p:spPr>
        <p:txBody>
          <a:bodyPr anchor="ctr"/>
          <a:lstStyle>
            <a:lvl1pPr algn="l">
              <a:defRPr sz="2531" b="1" i="0" cap="none">
                <a:solidFill>
                  <a:srgbClr val="F2F2F2"/>
                </a:solidFill>
                <a:latin typeface="Amazon Ember" charset="0"/>
                <a:ea typeface="Amazon Ember" charset="0"/>
                <a:cs typeface="Amazon Ember" charset="0"/>
              </a:defRPr>
            </a:lvl1pPr>
          </a:lstStyle>
          <a:p>
            <a:r>
              <a:rPr lang="en-US" dirty="0"/>
              <a:t>Click to edit Master title style</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70408" y="4615293"/>
            <a:ext cx="537710" cy="321469"/>
          </a:xfrm>
          <a:prstGeom prst="rect">
            <a:avLst/>
          </a:prstGeom>
        </p:spPr>
      </p:pic>
    </p:spTree>
    <p:extLst>
      <p:ext uri="{BB962C8B-B14F-4D97-AF65-F5344CB8AC3E}">
        <p14:creationId xmlns:p14="http://schemas.microsoft.com/office/powerpoint/2010/main" val="155678197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rgbClr val="00407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79007" y="476633"/>
            <a:ext cx="6682243" cy="774954"/>
          </a:xfrm>
          <a:prstGeom prst="rect">
            <a:avLst/>
          </a:prstGeom>
        </p:spPr>
        <p:txBody>
          <a:bodyPr anchor="b" anchorCtr="0">
            <a:normAutofit/>
          </a:bodyPr>
          <a:lstStyle>
            <a:lvl1pPr>
              <a:defRPr sz="2110" b="1" i="0">
                <a:solidFill>
                  <a:srgbClr val="F2F2F2"/>
                </a:solidFill>
                <a:latin typeface="Amazon Ember" charset="0"/>
                <a:ea typeface="Amazon Ember" charset="0"/>
                <a:cs typeface="Amazon Ember" charset="0"/>
              </a:defRPr>
            </a:lvl1pPr>
          </a:lstStyle>
          <a:p>
            <a:r>
              <a:rPr lang="en-US" dirty="0"/>
              <a:t>Click to edit Master title style</a:t>
            </a:r>
          </a:p>
        </p:txBody>
      </p:sp>
      <p:sp>
        <p:nvSpPr>
          <p:cNvPr id="3" name="Content Placeholder 2"/>
          <p:cNvSpPr>
            <a:spLocks noGrp="1"/>
          </p:cNvSpPr>
          <p:nvPr>
            <p:ph sz="half" idx="1"/>
          </p:nvPr>
        </p:nvSpPr>
        <p:spPr>
          <a:xfrm>
            <a:off x="785105" y="1381887"/>
            <a:ext cx="3651637" cy="3209544"/>
          </a:xfrm>
          <a:prstGeom prst="rect">
            <a:avLst/>
          </a:prstGeom>
        </p:spPr>
        <p:txBody>
          <a:bodyPr/>
          <a:lstStyle>
            <a:lvl1pPr>
              <a:defRPr sz="1406" b="0" i="0">
                <a:solidFill>
                  <a:schemeClr val="tx1"/>
                </a:solidFill>
                <a:latin typeface="Amazon Ember" charset="0"/>
                <a:ea typeface="Amazon Ember" charset="0"/>
                <a:cs typeface="Amazon Ember" charset="0"/>
              </a:defRPr>
            </a:lvl1pPr>
            <a:lvl2pPr>
              <a:defRPr sz="1406" b="0" i="0">
                <a:solidFill>
                  <a:schemeClr val="tx1"/>
                </a:solidFill>
                <a:latin typeface="Amazon Ember" charset="0"/>
                <a:ea typeface="Amazon Ember" charset="0"/>
                <a:cs typeface="Amazon Ember" charset="0"/>
              </a:defRPr>
            </a:lvl2pPr>
            <a:lvl3pPr>
              <a:defRPr sz="1406" b="0" i="0">
                <a:solidFill>
                  <a:schemeClr val="tx1"/>
                </a:solidFill>
                <a:latin typeface="Amazon Ember" charset="0"/>
                <a:ea typeface="Amazon Ember" charset="0"/>
                <a:cs typeface="Amazon Ember" charset="0"/>
              </a:defRPr>
            </a:lvl3pPr>
            <a:lvl4pPr>
              <a:defRPr sz="1406" b="0" i="0">
                <a:solidFill>
                  <a:schemeClr val="tx1"/>
                </a:solidFill>
                <a:latin typeface="Amazon Ember" charset="0"/>
                <a:ea typeface="Amazon Ember" charset="0"/>
                <a:cs typeface="Amazon Ember" charset="0"/>
              </a:defRPr>
            </a:lvl4pPr>
            <a:lvl5pPr>
              <a:defRPr sz="1406" b="0" i="0">
                <a:solidFill>
                  <a:schemeClr val="tx1"/>
                </a:solidFill>
                <a:latin typeface="Amazon Ember" charset="0"/>
                <a:ea typeface="Amazon Ember" charset="0"/>
                <a:cs typeface="Amazon Ember" charset="0"/>
              </a:defRPr>
            </a:lvl5pPr>
            <a:lvl6pPr>
              <a:defRPr sz="1067"/>
            </a:lvl6pPr>
            <a:lvl7pPr>
              <a:defRPr sz="1067"/>
            </a:lvl7pPr>
            <a:lvl8pPr>
              <a:defRPr sz="1067"/>
            </a:lvl8pPr>
            <a:lvl9pPr>
              <a:defRPr sz="1067"/>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563609" y="1381887"/>
            <a:ext cx="3651637" cy="3209544"/>
          </a:xfrm>
          <a:prstGeom prst="rect">
            <a:avLst/>
          </a:prstGeom>
        </p:spPr>
        <p:txBody>
          <a:bodyPr/>
          <a:lstStyle>
            <a:lvl1pPr>
              <a:defRPr sz="1406" b="0" i="0">
                <a:solidFill>
                  <a:schemeClr val="tx1"/>
                </a:solidFill>
                <a:latin typeface="Amazon Ember" charset="0"/>
                <a:ea typeface="Amazon Ember" charset="0"/>
                <a:cs typeface="Amazon Ember" charset="0"/>
              </a:defRPr>
            </a:lvl1pPr>
            <a:lvl2pPr>
              <a:defRPr sz="1406" b="0" i="0">
                <a:solidFill>
                  <a:schemeClr val="tx1"/>
                </a:solidFill>
                <a:latin typeface="Amazon Ember" charset="0"/>
                <a:ea typeface="Amazon Ember" charset="0"/>
                <a:cs typeface="Amazon Ember" charset="0"/>
              </a:defRPr>
            </a:lvl2pPr>
            <a:lvl3pPr>
              <a:defRPr sz="1406" b="0" i="0">
                <a:solidFill>
                  <a:schemeClr val="tx1"/>
                </a:solidFill>
                <a:latin typeface="Amazon Ember" charset="0"/>
                <a:ea typeface="Amazon Ember" charset="0"/>
                <a:cs typeface="Amazon Ember" charset="0"/>
              </a:defRPr>
            </a:lvl3pPr>
            <a:lvl4pPr>
              <a:defRPr sz="1406" b="0" i="0">
                <a:solidFill>
                  <a:schemeClr val="tx1"/>
                </a:solidFill>
                <a:latin typeface="Amazon Ember" charset="0"/>
                <a:ea typeface="Amazon Ember" charset="0"/>
                <a:cs typeface="Amazon Ember" charset="0"/>
              </a:defRPr>
            </a:lvl4pPr>
            <a:lvl5pPr>
              <a:defRPr sz="1406" b="0" i="0">
                <a:solidFill>
                  <a:schemeClr val="tx1"/>
                </a:solidFill>
                <a:latin typeface="Amazon Ember" charset="0"/>
                <a:ea typeface="Amazon Ember" charset="0"/>
                <a:cs typeface="Amazon Ember" charset="0"/>
              </a:defRPr>
            </a:lvl5pPr>
            <a:lvl6pPr>
              <a:defRPr sz="1067"/>
            </a:lvl6pPr>
            <a:lvl7pPr>
              <a:defRPr sz="1067"/>
            </a:lvl7pPr>
            <a:lvl8pPr>
              <a:defRPr sz="1067"/>
            </a:lvl8pPr>
            <a:lvl9pPr>
              <a:defRPr sz="10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70408" y="4615293"/>
            <a:ext cx="537710" cy="321469"/>
          </a:xfrm>
          <a:prstGeom prst="rect">
            <a:avLst/>
          </a:prstGeom>
        </p:spPr>
      </p:pic>
    </p:spTree>
    <p:extLst>
      <p:ext uri="{BB962C8B-B14F-4D97-AF65-F5344CB8AC3E}">
        <p14:creationId xmlns:p14="http://schemas.microsoft.com/office/powerpoint/2010/main" val="78582820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mparison">
    <p:bg>
      <p:bgPr>
        <a:solidFill>
          <a:srgbClr val="004078"/>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779009" y="1393725"/>
            <a:ext cx="3602127" cy="539196"/>
          </a:xfrm>
          <a:prstGeom prst="rect">
            <a:avLst/>
          </a:prstGeom>
        </p:spPr>
        <p:txBody>
          <a:bodyPr anchor="t" anchorCtr="0"/>
          <a:lstStyle>
            <a:lvl1pPr marL="0" indent="0">
              <a:buNone/>
              <a:defRPr sz="1266" b="1" i="0">
                <a:latin typeface="Amazon Ember" charset="0"/>
                <a:ea typeface="Amazon Ember" charset="0"/>
                <a:cs typeface="Amazon Ember" charset="0"/>
              </a:defRPr>
            </a:lvl1pPr>
            <a:lvl2pPr marL="270972" indent="0">
              <a:buNone/>
              <a:defRPr sz="1186" b="1"/>
            </a:lvl2pPr>
            <a:lvl3pPr marL="541944" indent="0">
              <a:buNone/>
              <a:defRPr sz="1067" b="1"/>
            </a:lvl3pPr>
            <a:lvl4pPr marL="812916" indent="0">
              <a:buNone/>
              <a:defRPr sz="949" b="1"/>
            </a:lvl4pPr>
            <a:lvl5pPr marL="1083887" indent="0">
              <a:buNone/>
              <a:defRPr sz="949" b="1"/>
            </a:lvl5pPr>
            <a:lvl6pPr marL="1354859" indent="0">
              <a:buNone/>
              <a:defRPr sz="949" b="1"/>
            </a:lvl6pPr>
            <a:lvl7pPr marL="1625831" indent="0">
              <a:buNone/>
              <a:defRPr sz="949" b="1"/>
            </a:lvl7pPr>
            <a:lvl8pPr marL="1896803" indent="0">
              <a:buNone/>
              <a:defRPr sz="949" b="1"/>
            </a:lvl8pPr>
            <a:lvl9pPr marL="2167775" indent="0">
              <a:buNone/>
              <a:defRPr sz="949" b="1"/>
            </a:lvl9pPr>
          </a:lstStyle>
          <a:p>
            <a:pPr lvl="0"/>
            <a:r>
              <a:rPr lang="en-US" dirty="0"/>
              <a:t>Click to edit Master text styles</a:t>
            </a:r>
          </a:p>
        </p:txBody>
      </p:sp>
      <p:sp>
        <p:nvSpPr>
          <p:cNvPr id="4" name="Content Placeholder 3"/>
          <p:cNvSpPr>
            <a:spLocks noGrp="1"/>
          </p:cNvSpPr>
          <p:nvPr>
            <p:ph sz="half" idx="2"/>
          </p:nvPr>
        </p:nvSpPr>
        <p:spPr>
          <a:xfrm>
            <a:off x="780686" y="1944758"/>
            <a:ext cx="3602127" cy="2506264"/>
          </a:xfrm>
          <a:prstGeom prst="rect">
            <a:avLst/>
          </a:prstGeom>
        </p:spPr>
        <p:txBody>
          <a:bodyPr/>
          <a:lstStyle>
            <a:lvl1pPr>
              <a:defRPr sz="1266" b="0" i="0">
                <a:latin typeface="Amazon Ember" charset="0"/>
                <a:ea typeface="Amazon Ember" charset="0"/>
                <a:cs typeface="Amazon Ember" charset="0"/>
              </a:defRPr>
            </a:lvl1pPr>
            <a:lvl2pPr>
              <a:defRPr sz="1266" b="0" i="0">
                <a:latin typeface="Amazon Ember" charset="0"/>
                <a:ea typeface="Amazon Ember" charset="0"/>
                <a:cs typeface="Amazon Ember" charset="0"/>
              </a:defRPr>
            </a:lvl2pPr>
            <a:lvl3pPr>
              <a:defRPr sz="1266" b="0" i="0">
                <a:latin typeface="Amazon Ember" charset="0"/>
                <a:ea typeface="Amazon Ember" charset="0"/>
                <a:cs typeface="Amazon Ember" charset="0"/>
              </a:defRPr>
            </a:lvl3pPr>
            <a:lvl4pPr>
              <a:defRPr sz="1266" b="0" i="0">
                <a:latin typeface="Amazon Ember" charset="0"/>
                <a:ea typeface="Amazon Ember" charset="0"/>
                <a:cs typeface="Amazon Ember" charset="0"/>
              </a:defRPr>
            </a:lvl4pPr>
            <a:lvl5pPr>
              <a:defRPr sz="1266" b="0" i="0">
                <a:latin typeface="Amazon Ember" charset="0"/>
                <a:ea typeface="Amazon Ember" charset="0"/>
                <a:cs typeface="Amazon Ember" charset="0"/>
              </a:defRPr>
            </a:lvl5pPr>
            <a:lvl6pPr>
              <a:defRPr sz="949"/>
            </a:lvl6pPr>
            <a:lvl7pPr>
              <a:defRPr sz="949"/>
            </a:lvl7pPr>
            <a:lvl8pPr>
              <a:defRPr sz="949"/>
            </a:lvl8pPr>
            <a:lvl9pPr>
              <a:defRPr sz="9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itle 1"/>
          <p:cNvSpPr>
            <a:spLocks noGrp="1"/>
          </p:cNvSpPr>
          <p:nvPr>
            <p:ph type="title"/>
          </p:nvPr>
        </p:nvSpPr>
        <p:spPr>
          <a:xfrm>
            <a:off x="779732" y="475775"/>
            <a:ext cx="6730440" cy="774954"/>
          </a:xfrm>
          <a:prstGeom prst="rect">
            <a:avLst/>
          </a:prstGeom>
        </p:spPr>
        <p:txBody>
          <a:bodyPr anchor="b" anchorCtr="0">
            <a:normAutofit/>
          </a:bodyPr>
          <a:lstStyle>
            <a:lvl1pPr>
              <a:defRPr sz="2110" b="1" i="0">
                <a:solidFill>
                  <a:schemeClr val="tx1">
                    <a:lumMod val="95000"/>
                  </a:schemeClr>
                </a:solidFill>
                <a:latin typeface="Amazon Ember" charset="0"/>
                <a:ea typeface="Amazon Ember" charset="0"/>
                <a:cs typeface="Amazon Ember" charset="0"/>
              </a:defRPr>
            </a:lvl1pPr>
          </a:lstStyle>
          <a:p>
            <a:r>
              <a:rPr lang="en-US" dirty="0"/>
              <a:t>Click to edit Master title style</a:t>
            </a:r>
          </a:p>
        </p:txBody>
      </p:sp>
      <p:sp>
        <p:nvSpPr>
          <p:cNvPr id="15" name="Text Placeholder 4"/>
          <p:cNvSpPr>
            <a:spLocks noGrp="1"/>
          </p:cNvSpPr>
          <p:nvPr>
            <p:ph type="body" sz="quarter" idx="3"/>
          </p:nvPr>
        </p:nvSpPr>
        <p:spPr>
          <a:xfrm>
            <a:off x="4549005" y="1393725"/>
            <a:ext cx="3603542" cy="539196"/>
          </a:xfrm>
          <a:prstGeom prst="rect">
            <a:avLst/>
          </a:prstGeom>
        </p:spPr>
        <p:txBody>
          <a:bodyPr anchor="t" anchorCtr="0">
            <a:normAutofit/>
          </a:bodyPr>
          <a:lstStyle>
            <a:lvl1pPr marL="0" indent="0">
              <a:buNone/>
              <a:defRPr sz="1266" b="1" i="0">
                <a:latin typeface="Amazon Ember" charset="0"/>
                <a:ea typeface="Amazon Ember" charset="0"/>
                <a:cs typeface="Amazon Ember" charset="0"/>
              </a:defRPr>
            </a:lvl1pPr>
            <a:lvl2pPr marL="270972" indent="0">
              <a:buNone/>
              <a:defRPr sz="1186" b="1"/>
            </a:lvl2pPr>
            <a:lvl3pPr marL="541944" indent="0">
              <a:buNone/>
              <a:defRPr sz="1067" b="1"/>
            </a:lvl3pPr>
            <a:lvl4pPr marL="812916" indent="0">
              <a:buNone/>
              <a:defRPr sz="949" b="1"/>
            </a:lvl4pPr>
            <a:lvl5pPr marL="1083887" indent="0">
              <a:buNone/>
              <a:defRPr sz="949" b="1"/>
            </a:lvl5pPr>
            <a:lvl6pPr marL="1354859" indent="0">
              <a:buNone/>
              <a:defRPr sz="949" b="1"/>
            </a:lvl6pPr>
            <a:lvl7pPr marL="1625831" indent="0">
              <a:buNone/>
              <a:defRPr sz="949" b="1"/>
            </a:lvl7pPr>
            <a:lvl8pPr marL="1896803" indent="0">
              <a:buNone/>
              <a:defRPr sz="949" b="1"/>
            </a:lvl8pPr>
            <a:lvl9pPr marL="2167775" indent="0">
              <a:buNone/>
              <a:defRPr sz="949" b="1"/>
            </a:lvl9pPr>
          </a:lstStyle>
          <a:p>
            <a:pPr lvl="0"/>
            <a:r>
              <a:rPr lang="en-US"/>
              <a:t>Click to edit Master text styles</a:t>
            </a:r>
          </a:p>
        </p:txBody>
      </p:sp>
      <p:sp>
        <p:nvSpPr>
          <p:cNvPr id="16" name="Content Placeholder 5"/>
          <p:cNvSpPr>
            <a:spLocks noGrp="1"/>
          </p:cNvSpPr>
          <p:nvPr>
            <p:ph sz="quarter" idx="4"/>
          </p:nvPr>
        </p:nvSpPr>
        <p:spPr>
          <a:xfrm>
            <a:off x="4549005" y="1932921"/>
            <a:ext cx="3603542" cy="2506264"/>
          </a:xfrm>
          <a:prstGeom prst="rect">
            <a:avLst/>
          </a:prstGeom>
        </p:spPr>
        <p:txBody>
          <a:bodyPr/>
          <a:lstStyle>
            <a:lvl1pPr>
              <a:defRPr sz="1266" b="0" i="0">
                <a:latin typeface="Amazon Ember" charset="0"/>
                <a:ea typeface="Amazon Ember" charset="0"/>
                <a:cs typeface="Amazon Ember" charset="0"/>
              </a:defRPr>
            </a:lvl1pPr>
            <a:lvl2pPr>
              <a:defRPr sz="1266" b="0" i="0">
                <a:latin typeface="Amazon Ember" charset="0"/>
                <a:ea typeface="Amazon Ember" charset="0"/>
                <a:cs typeface="Amazon Ember" charset="0"/>
              </a:defRPr>
            </a:lvl2pPr>
            <a:lvl3pPr>
              <a:defRPr sz="1266" b="0" i="0">
                <a:latin typeface="Amazon Ember" charset="0"/>
                <a:ea typeface="Amazon Ember" charset="0"/>
                <a:cs typeface="Amazon Ember" charset="0"/>
              </a:defRPr>
            </a:lvl3pPr>
            <a:lvl4pPr>
              <a:defRPr sz="1266" b="0" i="0">
                <a:latin typeface="Amazon Ember" charset="0"/>
                <a:ea typeface="Amazon Ember" charset="0"/>
                <a:cs typeface="Amazon Ember" charset="0"/>
              </a:defRPr>
            </a:lvl4pPr>
            <a:lvl5pPr>
              <a:defRPr sz="1266" b="0" i="0">
                <a:latin typeface="Amazon Ember" charset="0"/>
                <a:ea typeface="Amazon Ember" charset="0"/>
                <a:cs typeface="Amazon Ember" charset="0"/>
              </a:defRPr>
            </a:lvl5pPr>
            <a:lvl6pPr>
              <a:defRPr sz="949"/>
            </a:lvl6pPr>
            <a:lvl7pPr>
              <a:defRPr sz="949"/>
            </a:lvl7pPr>
            <a:lvl8pPr>
              <a:defRPr sz="949"/>
            </a:lvl8pPr>
            <a:lvl9pPr>
              <a:defRPr sz="949"/>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70408" y="4615293"/>
            <a:ext cx="537710" cy="321469"/>
          </a:xfrm>
          <a:prstGeom prst="rect">
            <a:avLst/>
          </a:prstGeom>
        </p:spPr>
      </p:pic>
    </p:spTree>
    <p:extLst>
      <p:ext uri="{BB962C8B-B14F-4D97-AF65-F5344CB8AC3E}">
        <p14:creationId xmlns:p14="http://schemas.microsoft.com/office/powerpoint/2010/main" val="396888419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hree Content">
    <p:bg>
      <p:bgPr>
        <a:solidFill>
          <a:srgbClr val="00407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80098" y="476633"/>
            <a:ext cx="6634480" cy="774954"/>
          </a:xfrm>
          <a:prstGeom prst="rect">
            <a:avLst/>
          </a:prstGeom>
        </p:spPr>
        <p:txBody>
          <a:bodyPr anchor="b" anchorCtr="0"/>
          <a:lstStyle>
            <a:lvl1pPr>
              <a:defRPr sz="2110" b="1" i="0">
                <a:latin typeface="Amazon Ember" charset="0"/>
                <a:ea typeface="Amazon Ember" charset="0"/>
                <a:cs typeface="Amazon Ember" charset="0"/>
              </a:defRPr>
            </a:lvl1pPr>
          </a:lstStyle>
          <a:p>
            <a:r>
              <a:rPr lang="en-US" dirty="0"/>
              <a:t>Click to edit Master title style</a:t>
            </a:r>
          </a:p>
        </p:txBody>
      </p:sp>
      <p:sp>
        <p:nvSpPr>
          <p:cNvPr id="3" name="Content Placeholder 2"/>
          <p:cNvSpPr>
            <a:spLocks noGrp="1"/>
          </p:cNvSpPr>
          <p:nvPr>
            <p:ph sz="half" idx="1"/>
          </p:nvPr>
        </p:nvSpPr>
        <p:spPr>
          <a:xfrm>
            <a:off x="778723" y="1367695"/>
            <a:ext cx="2442633" cy="3247947"/>
          </a:xfrm>
          <a:prstGeom prst="rect">
            <a:avLst/>
          </a:prstGeom>
        </p:spPr>
        <p:txBody>
          <a:bodyPr>
            <a:normAutofit/>
          </a:bodyPr>
          <a:lstStyle>
            <a:lvl1pPr>
              <a:defRPr sz="1266" b="0" i="0">
                <a:latin typeface="Amazon Ember" charset="0"/>
                <a:ea typeface="Amazon Ember" charset="0"/>
                <a:cs typeface="Amazon Ember" charset="0"/>
              </a:defRPr>
            </a:lvl1pPr>
            <a:lvl2pPr>
              <a:defRPr sz="1266" b="0" i="0">
                <a:latin typeface="Amazon Ember" charset="0"/>
                <a:ea typeface="Amazon Ember" charset="0"/>
                <a:cs typeface="Amazon Ember" charset="0"/>
              </a:defRPr>
            </a:lvl2pPr>
            <a:lvl3pPr>
              <a:defRPr sz="1266" b="0" i="0">
                <a:latin typeface="Amazon Ember" charset="0"/>
                <a:ea typeface="Amazon Ember" charset="0"/>
                <a:cs typeface="Amazon Ember" charset="0"/>
              </a:defRPr>
            </a:lvl3pPr>
            <a:lvl4pPr marL="812916" indent="0">
              <a:buNone/>
              <a:defRPr sz="1266" b="0" i="0">
                <a:latin typeface="Amazon Ember" charset="0"/>
                <a:ea typeface="Amazon Ember" charset="0"/>
                <a:cs typeface="Amazon Ember" charset="0"/>
              </a:defRPr>
            </a:lvl4pPr>
            <a:lvl5pPr>
              <a:defRPr sz="949"/>
            </a:lvl5pPr>
            <a:lvl6pPr>
              <a:defRPr sz="1067"/>
            </a:lvl6pPr>
            <a:lvl7pPr>
              <a:defRPr sz="1067"/>
            </a:lvl7pPr>
            <a:lvl8pPr>
              <a:defRPr sz="1067"/>
            </a:lvl8pPr>
            <a:lvl9pPr>
              <a:defRPr sz="1067"/>
            </a:lvl9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4" name="Content Placeholder 2"/>
          <p:cNvSpPr>
            <a:spLocks noGrp="1"/>
          </p:cNvSpPr>
          <p:nvPr>
            <p:ph sz="half" idx="10"/>
          </p:nvPr>
        </p:nvSpPr>
        <p:spPr>
          <a:xfrm>
            <a:off x="3359486" y="1367695"/>
            <a:ext cx="2442633" cy="3247947"/>
          </a:xfrm>
          <a:prstGeom prst="rect">
            <a:avLst/>
          </a:prstGeom>
        </p:spPr>
        <p:txBody>
          <a:bodyPr>
            <a:normAutofit/>
          </a:bodyPr>
          <a:lstStyle>
            <a:lvl1pPr>
              <a:defRPr sz="1266" b="0" i="0">
                <a:latin typeface="Amazon Ember" charset="0"/>
                <a:ea typeface="Amazon Ember" charset="0"/>
                <a:cs typeface="Amazon Ember" charset="0"/>
              </a:defRPr>
            </a:lvl1pPr>
            <a:lvl2pPr>
              <a:defRPr sz="1266" b="0" i="0">
                <a:latin typeface="Amazon Ember" charset="0"/>
                <a:ea typeface="Amazon Ember" charset="0"/>
                <a:cs typeface="Amazon Ember" charset="0"/>
              </a:defRPr>
            </a:lvl2pPr>
            <a:lvl3pPr>
              <a:defRPr sz="1266" b="0" i="0">
                <a:latin typeface="Amazon Ember" charset="0"/>
                <a:ea typeface="Amazon Ember" charset="0"/>
                <a:cs typeface="Amazon Ember" charset="0"/>
              </a:defRPr>
            </a:lvl3pPr>
            <a:lvl4pPr marL="812916" indent="0">
              <a:buNone/>
              <a:defRPr sz="1266" b="0" i="0">
                <a:latin typeface="Amazon Ember" charset="0"/>
                <a:ea typeface="Amazon Ember" charset="0"/>
                <a:cs typeface="Amazon Ember" charset="0"/>
              </a:defRPr>
            </a:lvl4pPr>
            <a:lvl5pPr>
              <a:defRPr sz="949"/>
            </a:lvl5pPr>
            <a:lvl6pPr>
              <a:defRPr sz="1067"/>
            </a:lvl6pPr>
            <a:lvl7pPr>
              <a:defRPr sz="1067"/>
            </a:lvl7pPr>
            <a:lvl8pPr>
              <a:defRPr sz="1067"/>
            </a:lvl8pPr>
            <a:lvl9pPr>
              <a:defRPr sz="1067"/>
            </a:lvl9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5" name="Content Placeholder 2"/>
          <p:cNvSpPr>
            <a:spLocks noGrp="1"/>
          </p:cNvSpPr>
          <p:nvPr>
            <p:ph sz="half" idx="11"/>
          </p:nvPr>
        </p:nvSpPr>
        <p:spPr>
          <a:xfrm>
            <a:off x="5938010" y="1367695"/>
            <a:ext cx="2442633" cy="3247947"/>
          </a:xfrm>
          <a:prstGeom prst="rect">
            <a:avLst/>
          </a:prstGeom>
        </p:spPr>
        <p:txBody>
          <a:bodyPr>
            <a:normAutofit/>
          </a:bodyPr>
          <a:lstStyle>
            <a:lvl1pPr>
              <a:defRPr sz="1266" b="0" i="0">
                <a:latin typeface="Amazon Ember" charset="0"/>
                <a:ea typeface="Amazon Ember" charset="0"/>
                <a:cs typeface="Amazon Ember" charset="0"/>
              </a:defRPr>
            </a:lvl1pPr>
            <a:lvl2pPr>
              <a:defRPr sz="1266" b="0" i="0">
                <a:latin typeface="Amazon Ember" charset="0"/>
                <a:ea typeface="Amazon Ember" charset="0"/>
                <a:cs typeface="Amazon Ember" charset="0"/>
              </a:defRPr>
            </a:lvl2pPr>
            <a:lvl3pPr>
              <a:defRPr sz="1266" b="0" i="0">
                <a:latin typeface="Amazon Ember" charset="0"/>
                <a:ea typeface="Amazon Ember" charset="0"/>
                <a:cs typeface="Amazon Ember" charset="0"/>
              </a:defRPr>
            </a:lvl3pPr>
            <a:lvl4pPr marL="812916" indent="0">
              <a:buNone/>
              <a:defRPr sz="1266" b="0" i="0">
                <a:latin typeface="Amazon Ember" charset="0"/>
                <a:ea typeface="Amazon Ember" charset="0"/>
                <a:cs typeface="Amazon Ember" charset="0"/>
              </a:defRPr>
            </a:lvl4pPr>
            <a:lvl5pPr>
              <a:defRPr sz="949"/>
            </a:lvl5pPr>
            <a:lvl6pPr>
              <a:defRPr sz="1067"/>
            </a:lvl6pPr>
            <a:lvl7pPr>
              <a:defRPr sz="1067"/>
            </a:lvl7pPr>
            <a:lvl8pPr>
              <a:defRPr sz="1067"/>
            </a:lvl8pPr>
            <a:lvl9pPr>
              <a:defRPr sz="1067"/>
            </a:lvl9pPr>
          </a:lstStyle>
          <a:p>
            <a:pPr lvl="0"/>
            <a:r>
              <a:rPr lang="en-US"/>
              <a:t>Click to edit Master text styles</a:t>
            </a:r>
          </a:p>
          <a:p>
            <a:pPr lvl="1"/>
            <a:r>
              <a:rPr lang="en-US" dirty="0"/>
              <a:t>Second level</a:t>
            </a:r>
          </a:p>
          <a:p>
            <a:pPr lvl="2"/>
            <a:r>
              <a:rPr lang="en-US" dirty="0"/>
              <a:t>Third level</a:t>
            </a:r>
          </a:p>
          <a:p>
            <a:pPr lvl="3"/>
            <a:r>
              <a:rPr lang="en-US" dirty="0"/>
              <a:t>Fourth level</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70408" y="4615293"/>
            <a:ext cx="537710" cy="321469"/>
          </a:xfrm>
          <a:prstGeom prst="rect">
            <a:avLst/>
          </a:prstGeom>
        </p:spPr>
      </p:pic>
    </p:spTree>
    <p:extLst>
      <p:ext uri="{BB962C8B-B14F-4D97-AF65-F5344CB8AC3E}">
        <p14:creationId xmlns:p14="http://schemas.microsoft.com/office/powerpoint/2010/main" val="387298133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Four Content - Graphics">
    <p:bg>
      <p:bgPr>
        <a:solidFill>
          <a:srgbClr val="00407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80099" y="476633"/>
            <a:ext cx="6513106" cy="774954"/>
          </a:xfrm>
          <a:prstGeom prst="rect">
            <a:avLst/>
          </a:prstGeom>
        </p:spPr>
        <p:txBody>
          <a:bodyPr anchor="b" anchorCtr="0"/>
          <a:lstStyle>
            <a:lvl1pPr>
              <a:defRPr sz="2110">
                <a:latin typeface="Amazon Ember" charset="0"/>
                <a:ea typeface="Amazon Ember" charset="0"/>
                <a:cs typeface="Amazon Ember" charset="0"/>
              </a:defRPr>
            </a:lvl1pPr>
          </a:lstStyle>
          <a:p>
            <a:r>
              <a:rPr lang="en-US" dirty="0"/>
              <a:t>Click to edit Master title style</a:t>
            </a:r>
          </a:p>
        </p:txBody>
      </p:sp>
      <p:sp>
        <p:nvSpPr>
          <p:cNvPr id="11" name="Text Placeholder 3"/>
          <p:cNvSpPr>
            <a:spLocks noGrp="1"/>
          </p:cNvSpPr>
          <p:nvPr>
            <p:ph type="body" sz="half" idx="2"/>
          </p:nvPr>
        </p:nvSpPr>
        <p:spPr>
          <a:xfrm>
            <a:off x="793109" y="3336634"/>
            <a:ext cx="1797050" cy="340940"/>
          </a:xfrm>
          <a:prstGeom prst="rect">
            <a:avLst/>
          </a:prstGeom>
        </p:spPr>
        <p:txBody>
          <a:bodyPr/>
          <a:lstStyle>
            <a:lvl1pPr marL="0" indent="0" algn="l">
              <a:buNone/>
              <a:defRPr sz="1125" b="1" i="0">
                <a:solidFill>
                  <a:schemeClr val="tx1"/>
                </a:solidFill>
                <a:latin typeface="Amazon Ember" charset="0"/>
                <a:ea typeface="Amazon Ember" charset="0"/>
                <a:cs typeface="Amazon Ember" charset="0"/>
              </a:defRPr>
            </a:lvl1pPr>
            <a:lvl2pPr marL="270972" indent="0">
              <a:buNone/>
              <a:defRPr sz="712"/>
            </a:lvl2pPr>
            <a:lvl3pPr marL="541944" indent="0">
              <a:buNone/>
              <a:defRPr sz="593"/>
            </a:lvl3pPr>
            <a:lvl4pPr marL="812916" indent="0">
              <a:buNone/>
              <a:defRPr sz="533"/>
            </a:lvl4pPr>
            <a:lvl5pPr marL="1083887" indent="0">
              <a:buNone/>
              <a:defRPr sz="533"/>
            </a:lvl5pPr>
            <a:lvl6pPr marL="1354859" indent="0">
              <a:buNone/>
              <a:defRPr sz="533"/>
            </a:lvl6pPr>
            <a:lvl7pPr marL="1625831" indent="0">
              <a:buNone/>
              <a:defRPr sz="533"/>
            </a:lvl7pPr>
            <a:lvl8pPr marL="1896803" indent="0">
              <a:buNone/>
              <a:defRPr sz="533"/>
            </a:lvl8pPr>
            <a:lvl9pPr marL="2167775" indent="0">
              <a:buNone/>
              <a:defRPr sz="533"/>
            </a:lvl9pPr>
          </a:lstStyle>
          <a:p>
            <a:pPr lvl="0"/>
            <a:r>
              <a:rPr lang="en-US" dirty="0"/>
              <a:t>Click to edit Master text styles</a:t>
            </a:r>
          </a:p>
        </p:txBody>
      </p:sp>
      <p:sp>
        <p:nvSpPr>
          <p:cNvPr id="12" name="Text Placeholder 3"/>
          <p:cNvSpPr>
            <a:spLocks noGrp="1"/>
          </p:cNvSpPr>
          <p:nvPr>
            <p:ph type="body" sz="half" idx="11"/>
          </p:nvPr>
        </p:nvSpPr>
        <p:spPr>
          <a:xfrm>
            <a:off x="2782781" y="3336634"/>
            <a:ext cx="1797050" cy="340940"/>
          </a:xfrm>
          <a:prstGeom prst="rect">
            <a:avLst/>
          </a:prstGeom>
        </p:spPr>
        <p:txBody>
          <a:bodyPr/>
          <a:lstStyle>
            <a:lvl1pPr marL="0" indent="0" algn="l">
              <a:buNone/>
              <a:defRPr sz="1125" b="1" i="0">
                <a:solidFill>
                  <a:schemeClr val="tx1"/>
                </a:solidFill>
                <a:latin typeface="Amazon Ember" charset="0"/>
                <a:ea typeface="Amazon Ember" charset="0"/>
                <a:cs typeface="Amazon Ember" charset="0"/>
              </a:defRPr>
            </a:lvl1pPr>
            <a:lvl2pPr marL="270972" indent="0">
              <a:buNone/>
              <a:defRPr sz="712"/>
            </a:lvl2pPr>
            <a:lvl3pPr marL="541944" indent="0">
              <a:buNone/>
              <a:defRPr sz="593"/>
            </a:lvl3pPr>
            <a:lvl4pPr marL="812916" indent="0">
              <a:buNone/>
              <a:defRPr sz="533"/>
            </a:lvl4pPr>
            <a:lvl5pPr marL="1083887" indent="0">
              <a:buNone/>
              <a:defRPr sz="533"/>
            </a:lvl5pPr>
            <a:lvl6pPr marL="1354859" indent="0">
              <a:buNone/>
              <a:defRPr sz="533"/>
            </a:lvl6pPr>
            <a:lvl7pPr marL="1625831" indent="0">
              <a:buNone/>
              <a:defRPr sz="533"/>
            </a:lvl7pPr>
            <a:lvl8pPr marL="1896803" indent="0">
              <a:buNone/>
              <a:defRPr sz="533"/>
            </a:lvl8pPr>
            <a:lvl9pPr marL="2167775" indent="0">
              <a:buNone/>
              <a:defRPr sz="533"/>
            </a:lvl9pPr>
          </a:lstStyle>
          <a:p>
            <a:pPr lvl="0"/>
            <a:r>
              <a:rPr lang="en-US"/>
              <a:t>Click to edit Master text styles</a:t>
            </a:r>
          </a:p>
        </p:txBody>
      </p:sp>
      <p:sp>
        <p:nvSpPr>
          <p:cNvPr id="13" name="Text Placeholder 3"/>
          <p:cNvSpPr>
            <a:spLocks noGrp="1"/>
          </p:cNvSpPr>
          <p:nvPr>
            <p:ph type="body" sz="half" idx="13"/>
          </p:nvPr>
        </p:nvSpPr>
        <p:spPr>
          <a:xfrm>
            <a:off x="4785152" y="3336634"/>
            <a:ext cx="1797050" cy="340940"/>
          </a:xfrm>
          <a:prstGeom prst="rect">
            <a:avLst/>
          </a:prstGeom>
        </p:spPr>
        <p:txBody>
          <a:bodyPr/>
          <a:lstStyle>
            <a:lvl1pPr marL="0" indent="0" algn="l">
              <a:buNone/>
              <a:defRPr sz="1125" b="1" i="0">
                <a:solidFill>
                  <a:schemeClr val="tx1"/>
                </a:solidFill>
                <a:latin typeface="Amazon Ember" charset="0"/>
                <a:ea typeface="Amazon Ember" charset="0"/>
                <a:cs typeface="Amazon Ember" charset="0"/>
              </a:defRPr>
            </a:lvl1pPr>
            <a:lvl2pPr marL="270972" indent="0">
              <a:buNone/>
              <a:defRPr sz="712"/>
            </a:lvl2pPr>
            <a:lvl3pPr marL="541944" indent="0">
              <a:buNone/>
              <a:defRPr sz="593"/>
            </a:lvl3pPr>
            <a:lvl4pPr marL="812916" indent="0">
              <a:buNone/>
              <a:defRPr sz="533"/>
            </a:lvl4pPr>
            <a:lvl5pPr marL="1083887" indent="0">
              <a:buNone/>
              <a:defRPr sz="533"/>
            </a:lvl5pPr>
            <a:lvl6pPr marL="1354859" indent="0">
              <a:buNone/>
              <a:defRPr sz="533"/>
            </a:lvl6pPr>
            <a:lvl7pPr marL="1625831" indent="0">
              <a:buNone/>
              <a:defRPr sz="533"/>
            </a:lvl7pPr>
            <a:lvl8pPr marL="1896803" indent="0">
              <a:buNone/>
              <a:defRPr sz="533"/>
            </a:lvl8pPr>
            <a:lvl9pPr marL="2167775" indent="0">
              <a:buNone/>
              <a:defRPr sz="533"/>
            </a:lvl9pPr>
          </a:lstStyle>
          <a:p>
            <a:pPr lvl="0"/>
            <a:r>
              <a:rPr lang="en-US"/>
              <a:t>Click to edit Master text styles</a:t>
            </a:r>
          </a:p>
        </p:txBody>
      </p:sp>
      <p:sp>
        <p:nvSpPr>
          <p:cNvPr id="14" name="Text Placeholder 3"/>
          <p:cNvSpPr>
            <a:spLocks noGrp="1"/>
          </p:cNvSpPr>
          <p:nvPr>
            <p:ph type="body" sz="half" idx="15"/>
          </p:nvPr>
        </p:nvSpPr>
        <p:spPr>
          <a:xfrm>
            <a:off x="6813534" y="3336634"/>
            <a:ext cx="1797050" cy="340940"/>
          </a:xfrm>
          <a:prstGeom prst="rect">
            <a:avLst/>
          </a:prstGeom>
        </p:spPr>
        <p:txBody>
          <a:bodyPr/>
          <a:lstStyle>
            <a:lvl1pPr marL="0" indent="0" algn="l">
              <a:buNone/>
              <a:defRPr sz="1125" b="1" i="0">
                <a:solidFill>
                  <a:schemeClr val="tx1"/>
                </a:solidFill>
                <a:latin typeface="Amazon Ember" charset="0"/>
                <a:ea typeface="Amazon Ember" charset="0"/>
                <a:cs typeface="Amazon Ember" charset="0"/>
              </a:defRPr>
            </a:lvl1pPr>
            <a:lvl2pPr marL="270972" indent="0">
              <a:buNone/>
              <a:defRPr sz="712"/>
            </a:lvl2pPr>
            <a:lvl3pPr marL="541944" indent="0">
              <a:buNone/>
              <a:defRPr sz="593"/>
            </a:lvl3pPr>
            <a:lvl4pPr marL="812916" indent="0">
              <a:buNone/>
              <a:defRPr sz="533"/>
            </a:lvl4pPr>
            <a:lvl5pPr marL="1083887" indent="0">
              <a:buNone/>
              <a:defRPr sz="533"/>
            </a:lvl5pPr>
            <a:lvl6pPr marL="1354859" indent="0">
              <a:buNone/>
              <a:defRPr sz="533"/>
            </a:lvl6pPr>
            <a:lvl7pPr marL="1625831" indent="0">
              <a:buNone/>
              <a:defRPr sz="533"/>
            </a:lvl7pPr>
            <a:lvl8pPr marL="1896803" indent="0">
              <a:buNone/>
              <a:defRPr sz="533"/>
            </a:lvl8pPr>
            <a:lvl9pPr marL="2167775" indent="0">
              <a:buNone/>
              <a:defRPr sz="533"/>
            </a:lvl9pPr>
          </a:lstStyle>
          <a:p>
            <a:pPr lvl="0"/>
            <a:r>
              <a:rPr lang="en-US"/>
              <a:t>Click to edit Master text styles</a:t>
            </a:r>
          </a:p>
        </p:txBody>
      </p:sp>
      <p:sp>
        <p:nvSpPr>
          <p:cNvPr id="15" name="Picture Placeholder 2"/>
          <p:cNvSpPr>
            <a:spLocks noGrp="1"/>
          </p:cNvSpPr>
          <p:nvPr>
            <p:ph type="pic" sz="quarter" idx="16"/>
          </p:nvPr>
        </p:nvSpPr>
        <p:spPr>
          <a:xfrm>
            <a:off x="793109" y="1813904"/>
            <a:ext cx="1797050" cy="1344612"/>
          </a:xfrm>
          <a:prstGeom prst="rect">
            <a:avLst/>
          </a:prstGeom>
        </p:spPr>
        <p:txBody>
          <a:bodyPr rtlCol="0">
            <a:normAutofit/>
          </a:bodyPr>
          <a:lstStyle>
            <a:lvl1pPr algn="ctr">
              <a:defRPr sz="830" b="0" i="0">
                <a:solidFill>
                  <a:schemeClr val="tx1"/>
                </a:solidFill>
                <a:latin typeface="Amazon Ember Light" charset="0"/>
                <a:ea typeface="Amazon Ember Light" charset="0"/>
                <a:cs typeface="Amazon Ember Light" charset="0"/>
              </a:defRPr>
            </a:lvl1pPr>
          </a:lstStyle>
          <a:p>
            <a:pPr lvl="0"/>
            <a:r>
              <a:rPr lang="en-US" noProof="0" dirty="0"/>
              <a:t>Drag picture to placeholder or click icon to add</a:t>
            </a:r>
          </a:p>
        </p:txBody>
      </p:sp>
      <p:sp>
        <p:nvSpPr>
          <p:cNvPr id="16" name="Picture Placeholder 2"/>
          <p:cNvSpPr>
            <a:spLocks noGrp="1"/>
          </p:cNvSpPr>
          <p:nvPr>
            <p:ph type="pic" sz="quarter" idx="17"/>
          </p:nvPr>
        </p:nvSpPr>
        <p:spPr>
          <a:xfrm>
            <a:off x="2782781" y="1813904"/>
            <a:ext cx="1797050" cy="1344612"/>
          </a:xfrm>
          <a:prstGeom prst="rect">
            <a:avLst/>
          </a:prstGeom>
        </p:spPr>
        <p:txBody>
          <a:bodyPr rtlCol="0">
            <a:normAutofit/>
          </a:bodyPr>
          <a:lstStyle>
            <a:lvl1pPr algn="ctr">
              <a:defRPr sz="830" b="0" i="0">
                <a:solidFill>
                  <a:schemeClr val="tx1"/>
                </a:solidFill>
                <a:latin typeface="Amazon Ember Light" charset="0"/>
                <a:ea typeface="Amazon Ember Light" charset="0"/>
                <a:cs typeface="Amazon Ember Light" charset="0"/>
              </a:defRPr>
            </a:lvl1pPr>
          </a:lstStyle>
          <a:p>
            <a:pPr lvl="0"/>
            <a:r>
              <a:rPr lang="en-US" noProof="0"/>
              <a:t>Drag picture to placeholder or click icon to add</a:t>
            </a:r>
            <a:endParaRPr lang="en-US" noProof="0" dirty="0"/>
          </a:p>
        </p:txBody>
      </p:sp>
      <p:sp>
        <p:nvSpPr>
          <p:cNvPr id="17" name="Picture Placeholder 2"/>
          <p:cNvSpPr>
            <a:spLocks noGrp="1"/>
          </p:cNvSpPr>
          <p:nvPr>
            <p:ph type="pic" sz="quarter" idx="18"/>
          </p:nvPr>
        </p:nvSpPr>
        <p:spPr>
          <a:xfrm>
            <a:off x="4785152" y="1813904"/>
            <a:ext cx="1797050" cy="1344612"/>
          </a:xfrm>
          <a:prstGeom prst="rect">
            <a:avLst/>
          </a:prstGeom>
        </p:spPr>
        <p:txBody>
          <a:bodyPr rtlCol="0">
            <a:normAutofit/>
          </a:bodyPr>
          <a:lstStyle>
            <a:lvl1pPr algn="ctr">
              <a:defRPr sz="830" b="0" i="0">
                <a:solidFill>
                  <a:schemeClr val="tx1"/>
                </a:solidFill>
                <a:latin typeface="Amazon Ember Light" charset="0"/>
                <a:ea typeface="Amazon Ember Light" charset="0"/>
                <a:cs typeface="Amazon Ember Light" charset="0"/>
              </a:defRPr>
            </a:lvl1pPr>
          </a:lstStyle>
          <a:p>
            <a:pPr lvl="0"/>
            <a:r>
              <a:rPr lang="en-US" noProof="0"/>
              <a:t>Drag picture to placeholder or click icon to add</a:t>
            </a:r>
            <a:endParaRPr lang="en-US" noProof="0" dirty="0"/>
          </a:p>
        </p:txBody>
      </p:sp>
      <p:sp>
        <p:nvSpPr>
          <p:cNvPr id="18" name="Picture Placeholder 2"/>
          <p:cNvSpPr>
            <a:spLocks noGrp="1"/>
          </p:cNvSpPr>
          <p:nvPr>
            <p:ph type="pic" sz="quarter" idx="19"/>
          </p:nvPr>
        </p:nvSpPr>
        <p:spPr>
          <a:xfrm>
            <a:off x="6813534" y="1813904"/>
            <a:ext cx="1797050" cy="1344612"/>
          </a:xfrm>
          <a:prstGeom prst="rect">
            <a:avLst/>
          </a:prstGeom>
        </p:spPr>
        <p:txBody>
          <a:bodyPr rtlCol="0">
            <a:normAutofit/>
          </a:bodyPr>
          <a:lstStyle>
            <a:lvl1pPr algn="ctr">
              <a:defRPr sz="830" b="0" i="0">
                <a:solidFill>
                  <a:schemeClr val="tx1"/>
                </a:solidFill>
                <a:latin typeface="Amazon Ember Light" charset="0"/>
                <a:ea typeface="Amazon Ember Light" charset="0"/>
                <a:cs typeface="Amazon Ember Light" charset="0"/>
              </a:defRPr>
            </a:lvl1pPr>
          </a:lstStyle>
          <a:p>
            <a:pPr lvl="0"/>
            <a:r>
              <a:rPr lang="en-US" noProof="0"/>
              <a:t>Drag picture to placeholder or click icon to add</a:t>
            </a:r>
            <a:endParaRPr lang="en-US" noProof="0" dirty="0"/>
          </a:p>
        </p:txBody>
      </p:sp>
      <p:pic>
        <p:nvPicPr>
          <p:cNvPr id="20" name="Picture 1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70408" y="4615293"/>
            <a:ext cx="537710" cy="321469"/>
          </a:xfrm>
          <a:prstGeom prst="rect">
            <a:avLst/>
          </a:prstGeom>
        </p:spPr>
      </p:pic>
    </p:spTree>
    <p:extLst>
      <p:ext uri="{BB962C8B-B14F-4D97-AF65-F5344CB8AC3E}">
        <p14:creationId xmlns:p14="http://schemas.microsoft.com/office/powerpoint/2010/main" val="299649907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ix Content - Graphics">
    <p:bg>
      <p:bgPr>
        <a:solidFill>
          <a:srgbClr val="00407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80098" y="476633"/>
            <a:ext cx="8205216" cy="774954"/>
          </a:xfrm>
          <a:prstGeom prst="rect">
            <a:avLst/>
          </a:prstGeom>
        </p:spPr>
        <p:txBody>
          <a:bodyPr anchor="b" anchorCtr="0"/>
          <a:lstStyle>
            <a:lvl1pPr>
              <a:defRPr sz="1601" b="1" i="0">
                <a:latin typeface="Amazon Ember" charset="0"/>
                <a:ea typeface="Amazon Ember" charset="0"/>
                <a:cs typeface="Amazon Ember" charset="0"/>
              </a:defRPr>
            </a:lvl1pPr>
          </a:lstStyle>
          <a:p>
            <a:r>
              <a:rPr lang="en-US" dirty="0"/>
              <a:t>Click to edit Master title style</a:t>
            </a:r>
          </a:p>
        </p:txBody>
      </p:sp>
      <p:sp>
        <p:nvSpPr>
          <p:cNvPr id="3" name="Text Placeholder 3"/>
          <p:cNvSpPr>
            <a:spLocks noGrp="1"/>
          </p:cNvSpPr>
          <p:nvPr>
            <p:ph type="body" sz="half" idx="2"/>
          </p:nvPr>
        </p:nvSpPr>
        <p:spPr>
          <a:xfrm>
            <a:off x="792156" y="4018798"/>
            <a:ext cx="2567326" cy="340940"/>
          </a:xfrm>
          <a:prstGeom prst="rect">
            <a:avLst/>
          </a:prstGeom>
        </p:spPr>
        <p:txBody>
          <a:bodyPr/>
          <a:lstStyle>
            <a:lvl1pPr marL="0" indent="0" algn="l">
              <a:buNone/>
              <a:defRPr sz="1125" b="1" i="0">
                <a:solidFill>
                  <a:schemeClr val="tx1"/>
                </a:solidFill>
                <a:latin typeface="Amazon Ember" charset="0"/>
                <a:ea typeface="Amazon Ember" charset="0"/>
                <a:cs typeface="Amazon Ember" charset="0"/>
              </a:defRPr>
            </a:lvl1pPr>
            <a:lvl2pPr marL="270972" indent="0">
              <a:buNone/>
              <a:defRPr sz="712"/>
            </a:lvl2pPr>
            <a:lvl3pPr marL="541944" indent="0">
              <a:buNone/>
              <a:defRPr sz="593"/>
            </a:lvl3pPr>
            <a:lvl4pPr marL="812916" indent="0">
              <a:buNone/>
              <a:defRPr sz="533"/>
            </a:lvl4pPr>
            <a:lvl5pPr marL="1083887" indent="0">
              <a:buNone/>
              <a:defRPr sz="533"/>
            </a:lvl5pPr>
            <a:lvl6pPr marL="1354859" indent="0">
              <a:buNone/>
              <a:defRPr sz="533"/>
            </a:lvl6pPr>
            <a:lvl7pPr marL="1625831" indent="0">
              <a:buNone/>
              <a:defRPr sz="533"/>
            </a:lvl7pPr>
            <a:lvl8pPr marL="1896803" indent="0">
              <a:buNone/>
              <a:defRPr sz="533"/>
            </a:lvl8pPr>
            <a:lvl9pPr marL="2167775" indent="0">
              <a:buNone/>
              <a:defRPr sz="533"/>
            </a:lvl9pPr>
          </a:lstStyle>
          <a:p>
            <a:pPr lvl="0"/>
            <a:r>
              <a:rPr lang="en-US" dirty="0"/>
              <a:t>Click to edit Master text styles</a:t>
            </a:r>
          </a:p>
        </p:txBody>
      </p:sp>
      <p:sp>
        <p:nvSpPr>
          <p:cNvPr id="4" name="Text Placeholder 3"/>
          <p:cNvSpPr>
            <a:spLocks noGrp="1"/>
          </p:cNvSpPr>
          <p:nvPr>
            <p:ph type="body" sz="half" idx="11"/>
          </p:nvPr>
        </p:nvSpPr>
        <p:spPr>
          <a:xfrm>
            <a:off x="3547709" y="4018798"/>
            <a:ext cx="2567326" cy="340940"/>
          </a:xfrm>
          <a:prstGeom prst="rect">
            <a:avLst/>
          </a:prstGeom>
        </p:spPr>
        <p:txBody>
          <a:bodyPr/>
          <a:lstStyle>
            <a:lvl1pPr marL="0" indent="0" algn="l">
              <a:buNone/>
              <a:defRPr sz="1125" b="1" i="0">
                <a:solidFill>
                  <a:schemeClr val="tx1"/>
                </a:solidFill>
                <a:latin typeface="Amazon Ember" charset="0"/>
                <a:ea typeface="Amazon Ember" charset="0"/>
                <a:cs typeface="Amazon Ember" charset="0"/>
              </a:defRPr>
            </a:lvl1pPr>
            <a:lvl2pPr marL="270972" indent="0">
              <a:buNone/>
              <a:defRPr sz="712"/>
            </a:lvl2pPr>
            <a:lvl3pPr marL="541944" indent="0">
              <a:buNone/>
              <a:defRPr sz="593"/>
            </a:lvl3pPr>
            <a:lvl4pPr marL="812916" indent="0">
              <a:buNone/>
              <a:defRPr sz="533"/>
            </a:lvl4pPr>
            <a:lvl5pPr marL="1083887" indent="0">
              <a:buNone/>
              <a:defRPr sz="533"/>
            </a:lvl5pPr>
            <a:lvl6pPr marL="1354859" indent="0">
              <a:buNone/>
              <a:defRPr sz="533"/>
            </a:lvl6pPr>
            <a:lvl7pPr marL="1625831" indent="0">
              <a:buNone/>
              <a:defRPr sz="533"/>
            </a:lvl7pPr>
            <a:lvl8pPr marL="1896803" indent="0">
              <a:buNone/>
              <a:defRPr sz="533"/>
            </a:lvl8pPr>
            <a:lvl9pPr marL="2167775" indent="0">
              <a:buNone/>
              <a:defRPr sz="533"/>
            </a:lvl9pPr>
          </a:lstStyle>
          <a:p>
            <a:pPr lvl="0"/>
            <a:r>
              <a:rPr lang="en-US"/>
              <a:t>Click to edit Master text styles</a:t>
            </a:r>
          </a:p>
        </p:txBody>
      </p:sp>
      <p:sp>
        <p:nvSpPr>
          <p:cNvPr id="5" name="Text Placeholder 3"/>
          <p:cNvSpPr>
            <a:spLocks noGrp="1"/>
          </p:cNvSpPr>
          <p:nvPr>
            <p:ph type="body" sz="half" idx="13"/>
          </p:nvPr>
        </p:nvSpPr>
        <p:spPr>
          <a:xfrm>
            <a:off x="6303255" y="4018798"/>
            <a:ext cx="2567326" cy="340940"/>
          </a:xfrm>
          <a:prstGeom prst="rect">
            <a:avLst/>
          </a:prstGeom>
        </p:spPr>
        <p:txBody>
          <a:bodyPr/>
          <a:lstStyle>
            <a:lvl1pPr marL="0" indent="0" algn="l">
              <a:buNone/>
              <a:defRPr sz="1125" b="1" i="0">
                <a:solidFill>
                  <a:schemeClr val="tx1"/>
                </a:solidFill>
                <a:latin typeface="Amazon Ember" charset="0"/>
                <a:ea typeface="Amazon Ember" charset="0"/>
                <a:cs typeface="Amazon Ember" charset="0"/>
              </a:defRPr>
            </a:lvl1pPr>
            <a:lvl2pPr marL="270972" indent="0">
              <a:buNone/>
              <a:defRPr sz="712"/>
            </a:lvl2pPr>
            <a:lvl3pPr marL="541944" indent="0">
              <a:buNone/>
              <a:defRPr sz="593"/>
            </a:lvl3pPr>
            <a:lvl4pPr marL="812916" indent="0">
              <a:buNone/>
              <a:defRPr sz="533"/>
            </a:lvl4pPr>
            <a:lvl5pPr marL="1083887" indent="0">
              <a:buNone/>
              <a:defRPr sz="533"/>
            </a:lvl5pPr>
            <a:lvl6pPr marL="1354859" indent="0">
              <a:buNone/>
              <a:defRPr sz="533"/>
            </a:lvl6pPr>
            <a:lvl7pPr marL="1625831" indent="0">
              <a:buNone/>
              <a:defRPr sz="533"/>
            </a:lvl7pPr>
            <a:lvl8pPr marL="1896803" indent="0">
              <a:buNone/>
              <a:defRPr sz="533"/>
            </a:lvl8pPr>
            <a:lvl9pPr marL="2167775" indent="0">
              <a:buNone/>
              <a:defRPr sz="533"/>
            </a:lvl9pPr>
          </a:lstStyle>
          <a:p>
            <a:pPr lvl="0"/>
            <a:r>
              <a:rPr lang="en-US"/>
              <a:t>Click to edit Master text styles</a:t>
            </a:r>
          </a:p>
        </p:txBody>
      </p:sp>
      <p:sp>
        <p:nvSpPr>
          <p:cNvPr id="9" name="Picture Placeholder 2"/>
          <p:cNvSpPr>
            <a:spLocks noGrp="1"/>
          </p:cNvSpPr>
          <p:nvPr>
            <p:ph type="pic" sz="quarter" idx="20"/>
          </p:nvPr>
        </p:nvSpPr>
        <p:spPr>
          <a:xfrm>
            <a:off x="792162" y="1537899"/>
            <a:ext cx="2567326" cy="2348302"/>
          </a:xfrm>
          <a:prstGeom prst="rect">
            <a:avLst/>
          </a:prstGeom>
        </p:spPr>
        <p:txBody>
          <a:bodyPr rtlCol="0">
            <a:normAutofit/>
          </a:bodyPr>
          <a:lstStyle>
            <a:lvl1pPr>
              <a:defRPr sz="830">
                <a:solidFill>
                  <a:srgbClr val="C2C2C1"/>
                </a:solidFill>
                <a:latin typeface="Amazon Ember" charset="0"/>
                <a:ea typeface="Amazon Ember" charset="0"/>
                <a:cs typeface="Amazon Ember" charset="0"/>
              </a:defRPr>
            </a:lvl1pPr>
          </a:lstStyle>
          <a:p>
            <a:pPr lvl="0"/>
            <a:r>
              <a:rPr lang="en-US" noProof="0" dirty="0"/>
              <a:t>Drag picture to placeholder or click icon to add</a:t>
            </a:r>
          </a:p>
        </p:txBody>
      </p:sp>
      <p:sp>
        <p:nvSpPr>
          <p:cNvPr id="10" name="Picture Placeholder 2"/>
          <p:cNvSpPr>
            <a:spLocks noGrp="1"/>
          </p:cNvSpPr>
          <p:nvPr>
            <p:ph type="pic" sz="quarter" idx="21"/>
          </p:nvPr>
        </p:nvSpPr>
        <p:spPr>
          <a:xfrm>
            <a:off x="3547709" y="1537899"/>
            <a:ext cx="2567326" cy="2348302"/>
          </a:xfrm>
          <a:prstGeom prst="rect">
            <a:avLst/>
          </a:prstGeom>
        </p:spPr>
        <p:txBody>
          <a:bodyPr rtlCol="0">
            <a:normAutofit/>
          </a:bodyPr>
          <a:lstStyle>
            <a:lvl1pPr>
              <a:defRPr sz="830">
                <a:solidFill>
                  <a:srgbClr val="C2C2C1"/>
                </a:solidFill>
                <a:latin typeface="Amazon Ember" charset="0"/>
                <a:ea typeface="Amazon Ember" charset="0"/>
                <a:cs typeface="Amazon Ember" charset="0"/>
              </a:defRPr>
            </a:lvl1pPr>
          </a:lstStyle>
          <a:p>
            <a:pPr lvl="0"/>
            <a:r>
              <a:rPr lang="en-US" noProof="0"/>
              <a:t>Drag picture to placeholder or click icon to add</a:t>
            </a:r>
            <a:endParaRPr lang="en-US" noProof="0" dirty="0"/>
          </a:p>
        </p:txBody>
      </p:sp>
      <p:sp>
        <p:nvSpPr>
          <p:cNvPr id="11" name="Picture Placeholder 2"/>
          <p:cNvSpPr>
            <a:spLocks noGrp="1"/>
          </p:cNvSpPr>
          <p:nvPr>
            <p:ph type="pic" sz="quarter" idx="22"/>
          </p:nvPr>
        </p:nvSpPr>
        <p:spPr>
          <a:xfrm>
            <a:off x="6303255" y="1537899"/>
            <a:ext cx="2567326" cy="2348302"/>
          </a:xfrm>
          <a:prstGeom prst="rect">
            <a:avLst/>
          </a:prstGeom>
        </p:spPr>
        <p:txBody>
          <a:bodyPr rtlCol="0">
            <a:normAutofit/>
          </a:bodyPr>
          <a:lstStyle>
            <a:lvl1pPr>
              <a:defRPr sz="830">
                <a:solidFill>
                  <a:srgbClr val="C2C2C1"/>
                </a:solidFill>
                <a:latin typeface="Amazon Ember" charset="0"/>
                <a:ea typeface="Amazon Ember" charset="0"/>
                <a:cs typeface="Amazon Ember" charset="0"/>
              </a:defRPr>
            </a:lvl1pPr>
          </a:lstStyle>
          <a:p>
            <a:pPr lvl="0"/>
            <a:r>
              <a:rPr lang="en-US" noProof="0"/>
              <a:t>Drag picture to placeholder or click icon to add</a:t>
            </a:r>
            <a:endParaRPr lang="en-US" noProof="0" dirty="0"/>
          </a:p>
        </p:txBody>
      </p:sp>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70408" y="4615293"/>
            <a:ext cx="537710" cy="321469"/>
          </a:xfrm>
          <a:prstGeom prst="rect">
            <a:avLst/>
          </a:prstGeom>
        </p:spPr>
      </p:pic>
    </p:spTree>
    <p:extLst>
      <p:ext uri="{BB962C8B-B14F-4D97-AF65-F5344CB8AC3E}">
        <p14:creationId xmlns:p14="http://schemas.microsoft.com/office/powerpoint/2010/main" val="305205581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bg>
      <p:bgPr>
        <a:solidFill>
          <a:srgbClr val="00407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80098" y="476633"/>
            <a:ext cx="6512739" cy="774954"/>
          </a:xfrm>
          <a:prstGeom prst="rect">
            <a:avLst/>
          </a:prstGeom>
        </p:spPr>
        <p:txBody>
          <a:bodyPr anchor="b" anchorCtr="0"/>
          <a:lstStyle>
            <a:lvl1pPr>
              <a:defRPr sz="1601" b="1" i="0">
                <a:latin typeface="Amazon Ember" charset="0"/>
                <a:ea typeface="Amazon Ember" charset="0"/>
                <a:cs typeface="Amazon Ember" charset="0"/>
              </a:defRPr>
            </a:lvl1pPr>
          </a:lstStyle>
          <a:p>
            <a:r>
              <a:rPr lang="en-US" dirty="0"/>
              <a:t>Click to edit Master title style</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70408" y="4615293"/>
            <a:ext cx="537710" cy="321469"/>
          </a:xfrm>
          <a:prstGeom prst="rect">
            <a:avLst/>
          </a:prstGeom>
        </p:spPr>
      </p:pic>
    </p:spTree>
    <p:extLst>
      <p:ext uri="{BB962C8B-B14F-4D97-AF65-F5344CB8AC3E}">
        <p14:creationId xmlns:p14="http://schemas.microsoft.com/office/powerpoint/2010/main" val="70572904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bg>
      <p:bgPr>
        <a:solidFill>
          <a:srgbClr val="004078"/>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70408" y="4615293"/>
            <a:ext cx="537710" cy="321469"/>
          </a:xfrm>
          <a:prstGeom prst="rect">
            <a:avLst/>
          </a:prstGeom>
        </p:spPr>
      </p:pic>
    </p:spTree>
    <p:extLst>
      <p:ext uri="{BB962C8B-B14F-4D97-AF65-F5344CB8AC3E}">
        <p14:creationId xmlns:p14="http://schemas.microsoft.com/office/powerpoint/2010/main" val="8309164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de Snippet">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lstStyle>
            <a:lvl1pPr>
              <a:defRPr>
                <a:solidFill>
                  <a:schemeClr val="bg1"/>
                </a:solidFill>
              </a:defRPr>
            </a:lvl1pPr>
          </a:lstStyle>
          <a:p>
            <a:r>
              <a:rPr lang="en-US" dirty="0"/>
              <a:t>Click to edit Master title style</a:t>
            </a:r>
          </a:p>
        </p:txBody>
      </p:sp>
      <p:sp>
        <p:nvSpPr>
          <p:cNvPr id="6" name="Content Placeholder 3"/>
          <p:cNvSpPr>
            <a:spLocks noGrp="1"/>
          </p:cNvSpPr>
          <p:nvPr>
            <p:ph sz="quarter" idx="11" hasCustomPrompt="1"/>
          </p:nvPr>
        </p:nvSpPr>
        <p:spPr>
          <a:xfrm>
            <a:off x="336613" y="1010408"/>
            <a:ext cx="8207742" cy="3641926"/>
          </a:xfrm>
          <a:noFill/>
        </p:spPr>
        <p:txBody>
          <a:bodyPr/>
          <a:lstStyle>
            <a:lvl1pPr marL="0" indent="0">
              <a:buNone/>
              <a:defRPr lang="en-US" sz="1100">
                <a:solidFill>
                  <a:srgbClr val="3366FF"/>
                </a:solidFill>
                <a:effectLst/>
                <a:latin typeface="Lucida Console" panose="020B0609040504020204" pitchFamily="49" charset="0"/>
              </a:defRPr>
            </a:lvl1pPr>
            <a:lvl2pPr marL="457200" indent="0">
              <a:buNone/>
              <a:defRPr>
                <a:latin typeface="Lucida Console" panose="020B0609040504020204" pitchFamily="49" charset="0"/>
              </a:defRPr>
            </a:lvl2pPr>
            <a:lvl3pPr marL="914400" indent="0">
              <a:buNone/>
              <a:defRPr>
                <a:latin typeface="Lucida Console" panose="020B0609040504020204" pitchFamily="49" charset="0"/>
              </a:defRPr>
            </a:lvl3pPr>
            <a:lvl4pPr marL="1371600" indent="0">
              <a:buNone/>
              <a:defRPr>
                <a:latin typeface="Lucida Console" panose="020B0609040504020204" pitchFamily="49" charset="0"/>
              </a:defRPr>
            </a:lvl4pPr>
            <a:lvl5pPr marL="1828800" indent="0">
              <a:buNone/>
              <a:defRPr>
                <a:latin typeface="Lucida Console" panose="020B0609040504020204" pitchFamily="49" charset="0"/>
              </a:defRPr>
            </a:lvl5pPr>
          </a:lstStyle>
          <a:p>
            <a:r>
              <a:rPr lang="en-US" sz="1400" dirty="0">
                <a:effectLst/>
                <a:latin typeface="Lucida Console" panose="020B0609040504020204" pitchFamily="49" charset="0"/>
                <a:ea typeface="Calibri" panose="020F0502020204030204" pitchFamily="34" charset="0"/>
                <a:cs typeface="Consolas" panose="020B0609020204030204" pitchFamily="49" charset="0"/>
              </a:rPr>
              <a:t>; Syntax Test file for 68k Assembly code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a:effectLst/>
                <a:latin typeface="Lucida Console" panose="020B0609040504020204" pitchFamily="49" charset="0"/>
                <a:ea typeface="Calibri" panose="020F0502020204030204" pitchFamily="34" charset="0"/>
                <a:cs typeface="Consolas" panose="020B0609020204030204" pitchFamily="49" charset="0"/>
              </a:rPr>
              <a:t>; Some comments about this file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a:effectLst/>
                <a:latin typeface="Lucida Console" panose="020B0609040504020204" pitchFamily="49" charset="0"/>
                <a:ea typeface="Calibri" panose="020F0502020204030204" pitchFamily="34" charset="0"/>
                <a:cs typeface="Consolas" panose="020B0609020204030204" pitchFamily="49" charset="0"/>
              </a:rPr>
              <a:t>.D0 00000000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a:effectLst/>
                <a:latin typeface="Lucida Console" panose="020B0609040504020204" pitchFamily="49" charset="0"/>
                <a:ea typeface="Calibri" panose="020F0502020204030204" pitchFamily="34" charset="0"/>
                <a:cs typeface="Consolas" panose="020B0609020204030204" pitchFamily="49" charset="0"/>
              </a:rPr>
              <a:t>MS 2100 00000002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a:effectLst/>
                <a:latin typeface="Lucida Console" panose="020B0609040504020204" pitchFamily="49" charset="0"/>
                <a:ea typeface="Calibri" panose="020F0502020204030204" pitchFamily="34" charset="0"/>
                <a:cs typeface="Consolas" panose="020B0609020204030204" pitchFamily="49" charset="0"/>
              </a:rPr>
              <a:t>MM 2000;DI</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a:effectLst/>
                <a:latin typeface="Lucida Console" panose="020B0609040504020204" pitchFamily="49" charset="0"/>
                <a:ea typeface="Calibri" panose="020F0502020204030204" pitchFamily="34" charset="0"/>
                <a:cs typeface="Consolas" panose="020B0609020204030204" pitchFamily="49" charset="0"/>
              </a:rPr>
              <a:t> LEA.L $002100,A1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a:effectLst/>
                <a:latin typeface="Lucida Console" panose="020B0609040504020204" pitchFamily="49" charset="0"/>
                <a:ea typeface="Calibri" panose="020F0502020204030204" pitchFamily="34" charset="0"/>
                <a:cs typeface="Consolas" panose="020B0609020204030204" pitchFamily="49" charset="0"/>
              </a:rPr>
              <a:t> MOVE.L #2,-(A1)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 BSR $00002050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MM 2050;DI</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 MOVE.L (A1)+,D1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 MOVE.L (A1),D2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 ADD.L D1,D2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 MOVE.L D2,D0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 RTS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63696881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_Title Slide 1 Orange">
    <p:spTree>
      <p:nvGrpSpPr>
        <p:cNvPr id="1" name=""/>
        <p:cNvGrpSpPr/>
        <p:nvPr/>
      </p:nvGrpSpPr>
      <p:grpSpPr>
        <a:xfrm>
          <a:off x="0" y="0"/>
          <a:ext cx="0" cy="0"/>
          <a:chOff x="0" y="0"/>
          <a:chExt cx="0" cy="0"/>
        </a:xfrm>
      </p:grpSpPr>
      <p:sp>
        <p:nvSpPr>
          <p:cNvPr id="16" name="TextBox 3"/>
          <p:cNvSpPr txBox="1">
            <a:spLocks noChangeArrowheads="1"/>
          </p:cNvSpPr>
          <p:nvPr userDrawn="1"/>
        </p:nvSpPr>
        <p:spPr bwMode="auto">
          <a:xfrm>
            <a:off x="382631" y="4917710"/>
            <a:ext cx="3027363" cy="107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l" defTabSz="457189" rtl="0" eaLnBrk="1" fontAlgn="auto" latinLnBrk="0" hangingPunct="1">
              <a:lnSpc>
                <a:spcPct val="100000"/>
              </a:lnSpc>
              <a:spcBef>
                <a:spcPts val="0"/>
              </a:spcBef>
              <a:spcAft>
                <a:spcPts val="0"/>
              </a:spcAft>
              <a:buClrTx/>
              <a:buSzTx/>
              <a:buFontTx/>
              <a:buNone/>
              <a:tabLst/>
              <a:defRPr/>
            </a:pPr>
            <a:r>
              <a:rPr kumimoji="0" lang="en-US" altLang="x-none" sz="700" b="0" i="0" u="none" strike="noStrike" kern="1200" cap="none" spc="0" normalizeH="0" baseline="0" noProof="0" dirty="0">
                <a:ln>
                  <a:noFill/>
                </a:ln>
                <a:solidFill>
                  <a:srgbClr val="7F7F7F"/>
                </a:solidFill>
                <a:effectLst/>
                <a:uLnTx/>
                <a:uFillTx/>
                <a:latin typeface="Amazon Ember" charset="0"/>
                <a:ea typeface="Amazon Ember" charset="0"/>
                <a:cs typeface="Amazon Ember" charset="0"/>
              </a:rPr>
              <a:t>© 2017, Amazon Web Services, Inc. or its Affiliates. All rights reserved.</a:t>
            </a:r>
          </a:p>
        </p:txBody>
      </p:sp>
      <p:sp>
        <p:nvSpPr>
          <p:cNvPr id="5" name="Text Placeholder 4"/>
          <p:cNvSpPr>
            <a:spLocks noGrp="1"/>
          </p:cNvSpPr>
          <p:nvPr>
            <p:ph type="body" sz="quarter" idx="10" hasCustomPrompt="1"/>
          </p:nvPr>
        </p:nvSpPr>
        <p:spPr>
          <a:xfrm>
            <a:off x="929390" y="1521501"/>
            <a:ext cx="7306748" cy="704539"/>
          </a:xfrm>
        </p:spPr>
        <p:txBody>
          <a:bodyPr lIns="0" tIns="0" rIns="0" bIns="0"/>
          <a:lstStyle>
            <a:lvl1pPr>
              <a:defRPr sz="6000" b="0" i="0" spc="300">
                <a:latin typeface="Amazon Ember Light" charset="0"/>
                <a:ea typeface="Amazon Ember Light" charset="0"/>
                <a:cs typeface="Amazon Ember Light" charset="0"/>
              </a:defRPr>
            </a:lvl1pPr>
            <a:lvl2pPr>
              <a:defRPr b="0" i="0">
                <a:latin typeface="Roboto Condensed Light" charset="0"/>
                <a:ea typeface="Roboto Condensed Light" charset="0"/>
                <a:cs typeface="Roboto Condensed Light" charset="0"/>
              </a:defRPr>
            </a:lvl2pPr>
            <a:lvl3pPr>
              <a:defRPr b="0" i="0">
                <a:latin typeface="Roboto Condensed Light" charset="0"/>
                <a:ea typeface="Roboto Condensed Light" charset="0"/>
                <a:cs typeface="Roboto Condensed Light" charset="0"/>
              </a:defRPr>
            </a:lvl3pPr>
            <a:lvl4pPr>
              <a:defRPr b="0" i="0">
                <a:latin typeface="Roboto Condensed Light" charset="0"/>
                <a:ea typeface="Roboto Condensed Light" charset="0"/>
                <a:cs typeface="Roboto Condensed Light" charset="0"/>
              </a:defRPr>
            </a:lvl4pPr>
            <a:lvl5pPr>
              <a:defRPr b="0" i="0">
                <a:latin typeface="Roboto Condensed Light" charset="0"/>
                <a:ea typeface="Roboto Condensed Light" charset="0"/>
                <a:cs typeface="Roboto Condensed Light" charset="0"/>
              </a:defRPr>
            </a:lvl5pPr>
          </a:lstStyle>
          <a:p>
            <a:pPr lvl="0"/>
            <a:r>
              <a:rPr lang="en-US" dirty="0"/>
              <a:t>CLICK TO EDIT MASTER TEXT STYLES</a:t>
            </a:r>
          </a:p>
        </p:txBody>
      </p:sp>
      <p:sp>
        <p:nvSpPr>
          <p:cNvPr id="11" name="Text Placeholder 4"/>
          <p:cNvSpPr>
            <a:spLocks noGrp="1"/>
          </p:cNvSpPr>
          <p:nvPr>
            <p:ph type="body" sz="quarter" idx="11" hasCustomPrompt="1"/>
          </p:nvPr>
        </p:nvSpPr>
        <p:spPr>
          <a:xfrm>
            <a:off x="929390" y="2507149"/>
            <a:ext cx="7306748" cy="382250"/>
          </a:xfrm>
        </p:spPr>
        <p:txBody>
          <a:bodyPr lIns="0" tIns="0" rIns="0" bIns="0"/>
          <a:lstStyle>
            <a:lvl1pPr>
              <a:defRPr sz="2800" b="0" i="0" spc="300">
                <a:latin typeface="Amazon Ember" charset="0"/>
                <a:ea typeface="Amazon Ember" charset="0"/>
                <a:cs typeface="Amazon Ember" charset="0"/>
              </a:defRPr>
            </a:lvl1pPr>
            <a:lvl2pPr>
              <a:defRPr b="0" i="0">
                <a:latin typeface="Roboto Condensed Light" charset="0"/>
                <a:ea typeface="Roboto Condensed Light" charset="0"/>
                <a:cs typeface="Roboto Condensed Light" charset="0"/>
              </a:defRPr>
            </a:lvl2pPr>
            <a:lvl3pPr>
              <a:defRPr b="0" i="0">
                <a:latin typeface="Roboto Condensed Light" charset="0"/>
                <a:ea typeface="Roboto Condensed Light" charset="0"/>
                <a:cs typeface="Roboto Condensed Light" charset="0"/>
              </a:defRPr>
            </a:lvl3pPr>
            <a:lvl4pPr>
              <a:defRPr b="0" i="0">
                <a:latin typeface="Roboto Condensed Light" charset="0"/>
                <a:ea typeface="Roboto Condensed Light" charset="0"/>
                <a:cs typeface="Roboto Condensed Light" charset="0"/>
              </a:defRPr>
            </a:lvl4pPr>
            <a:lvl5pPr>
              <a:defRPr b="0" i="0">
                <a:latin typeface="Roboto Condensed Light" charset="0"/>
                <a:ea typeface="Roboto Condensed Light" charset="0"/>
                <a:cs typeface="Roboto Condensed Light" charset="0"/>
              </a:defRPr>
            </a:lvl5pPr>
          </a:lstStyle>
          <a:p>
            <a:pPr lvl="0"/>
            <a:r>
              <a:rPr lang="en-US" dirty="0"/>
              <a:t>CLICK TO EDIT MASTER TEXT STYLES</a:t>
            </a:r>
          </a:p>
        </p:txBody>
      </p:sp>
      <p:sp>
        <p:nvSpPr>
          <p:cNvPr id="12" name="Text Placeholder 4"/>
          <p:cNvSpPr>
            <a:spLocks noGrp="1"/>
          </p:cNvSpPr>
          <p:nvPr>
            <p:ph type="body" sz="quarter" idx="12" hasCustomPrompt="1"/>
          </p:nvPr>
        </p:nvSpPr>
        <p:spPr>
          <a:xfrm>
            <a:off x="929392" y="2953739"/>
            <a:ext cx="7306747" cy="209863"/>
          </a:xfrm>
        </p:spPr>
        <p:txBody>
          <a:bodyPr lIns="0" tIns="0" rIns="0" bIns="0"/>
          <a:lstStyle>
            <a:lvl1pPr>
              <a:defRPr sz="1200" b="0" i="0" spc="300" baseline="0">
                <a:latin typeface="Amazon Ember" charset="0"/>
                <a:ea typeface="Amazon Ember" charset="0"/>
                <a:cs typeface="Amazon Ember" charset="0"/>
              </a:defRPr>
            </a:lvl1pPr>
            <a:lvl2pPr>
              <a:defRPr b="0" i="0">
                <a:latin typeface="Roboto Condensed Light" charset="0"/>
                <a:ea typeface="Roboto Condensed Light" charset="0"/>
                <a:cs typeface="Roboto Condensed Light" charset="0"/>
              </a:defRPr>
            </a:lvl2pPr>
            <a:lvl3pPr>
              <a:defRPr b="0" i="0">
                <a:latin typeface="Roboto Condensed Light" charset="0"/>
                <a:ea typeface="Roboto Condensed Light" charset="0"/>
                <a:cs typeface="Roboto Condensed Light" charset="0"/>
              </a:defRPr>
            </a:lvl3pPr>
            <a:lvl4pPr>
              <a:defRPr b="0" i="0">
                <a:latin typeface="Roboto Condensed Light" charset="0"/>
                <a:ea typeface="Roboto Condensed Light" charset="0"/>
                <a:cs typeface="Roboto Condensed Light" charset="0"/>
              </a:defRPr>
            </a:lvl4pPr>
            <a:lvl5pPr>
              <a:defRPr b="0" i="0">
                <a:latin typeface="Roboto Condensed Light" charset="0"/>
                <a:ea typeface="Roboto Condensed Light" charset="0"/>
                <a:cs typeface="Roboto Condensed Light" charset="0"/>
              </a:defRPr>
            </a:lvl5pPr>
          </a:lstStyle>
          <a:p>
            <a:pPr lvl="0"/>
            <a:r>
              <a:rPr lang="en-US" dirty="0"/>
              <a:t>CLICK TO EDIT MASTER TEXT STYLES</a:t>
            </a:r>
          </a:p>
        </p:txBody>
      </p:sp>
      <p:sp>
        <p:nvSpPr>
          <p:cNvPr id="13" name="Text Placeholder 4"/>
          <p:cNvSpPr>
            <a:spLocks noGrp="1"/>
          </p:cNvSpPr>
          <p:nvPr>
            <p:ph type="body" sz="quarter" idx="13" hasCustomPrompt="1"/>
          </p:nvPr>
        </p:nvSpPr>
        <p:spPr>
          <a:xfrm>
            <a:off x="929391" y="972510"/>
            <a:ext cx="7315199" cy="468442"/>
          </a:xfrm>
        </p:spPr>
        <p:txBody>
          <a:bodyPr lIns="0" tIns="0" rIns="0" bIns="0" anchor="b"/>
          <a:lstStyle>
            <a:lvl1pPr>
              <a:defRPr sz="1200" b="0" i="0" spc="300" baseline="0">
                <a:latin typeface="Amazon Ember" charset="0"/>
                <a:ea typeface="Amazon Ember" charset="0"/>
                <a:cs typeface="Amazon Ember" charset="0"/>
              </a:defRPr>
            </a:lvl1pPr>
            <a:lvl2pPr>
              <a:defRPr b="0" i="0">
                <a:latin typeface="Roboto Condensed Light" charset="0"/>
                <a:ea typeface="Roboto Condensed Light" charset="0"/>
                <a:cs typeface="Roboto Condensed Light" charset="0"/>
              </a:defRPr>
            </a:lvl2pPr>
            <a:lvl3pPr>
              <a:defRPr b="0" i="0">
                <a:latin typeface="Roboto Condensed Light" charset="0"/>
                <a:ea typeface="Roboto Condensed Light" charset="0"/>
                <a:cs typeface="Roboto Condensed Light" charset="0"/>
              </a:defRPr>
            </a:lvl3pPr>
            <a:lvl4pPr>
              <a:defRPr b="0" i="0">
                <a:latin typeface="Roboto Condensed Light" charset="0"/>
                <a:ea typeface="Roboto Condensed Light" charset="0"/>
                <a:cs typeface="Roboto Condensed Light" charset="0"/>
              </a:defRPr>
            </a:lvl4pPr>
            <a:lvl5pPr>
              <a:defRPr b="0" i="0">
                <a:latin typeface="Roboto Condensed Light" charset="0"/>
                <a:ea typeface="Roboto Condensed Light" charset="0"/>
                <a:cs typeface="Roboto Condensed Light" charset="0"/>
              </a:defRPr>
            </a:lvl5pPr>
          </a:lstStyle>
          <a:p>
            <a:pPr lvl="0"/>
            <a:r>
              <a:rPr lang="en-US" dirty="0"/>
              <a:t>CLICK TO EDIT MASTER TEXT STYLES</a:t>
            </a:r>
          </a:p>
        </p:txBody>
      </p:sp>
      <p:pic>
        <p:nvPicPr>
          <p:cNvPr id="10" name="Picture 9">
            <a:extLst>
              <a:ext uri="{FF2B5EF4-FFF2-40B4-BE49-F238E27FC236}">
                <a16:creationId xmlns:a16="http://schemas.microsoft.com/office/drawing/2014/main" id="{7C831603-ED73-7B4E-B1CF-5B4130E85A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70408" y="4615293"/>
            <a:ext cx="537710" cy="321469"/>
          </a:xfrm>
          <a:prstGeom prst="rect">
            <a:avLst/>
          </a:prstGeom>
        </p:spPr>
      </p:pic>
    </p:spTree>
    <p:extLst>
      <p:ext uri="{BB962C8B-B14F-4D97-AF65-F5344CB8AC3E}">
        <p14:creationId xmlns:p14="http://schemas.microsoft.com/office/powerpoint/2010/main" val="10151023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mp; Content Orange">
    <p:spTree>
      <p:nvGrpSpPr>
        <p:cNvPr id="1" name=""/>
        <p:cNvGrpSpPr/>
        <p:nvPr/>
      </p:nvGrpSpPr>
      <p:grpSpPr>
        <a:xfrm>
          <a:off x="0" y="0"/>
          <a:ext cx="0" cy="0"/>
          <a:chOff x="0" y="0"/>
          <a:chExt cx="0" cy="0"/>
        </a:xfrm>
      </p:grpSpPr>
      <p:sp>
        <p:nvSpPr>
          <p:cNvPr id="10" name="TextBox 3"/>
          <p:cNvSpPr txBox="1">
            <a:spLocks noChangeArrowheads="1"/>
          </p:cNvSpPr>
          <p:nvPr userDrawn="1"/>
        </p:nvSpPr>
        <p:spPr bwMode="auto">
          <a:xfrm>
            <a:off x="382631" y="4917710"/>
            <a:ext cx="3027363" cy="107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l" defTabSz="457189" rtl="0" eaLnBrk="1" fontAlgn="auto" latinLnBrk="0" hangingPunct="1">
              <a:lnSpc>
                <a:spcPct val="100000"/>
              </a:lnSpc>
              <a:spcBef>
                <a:spcPts val="0"/>
              </a:spcBef>
              <a:spcAft>
                <a:spcPts val="0"/>
              </a:spcAft>
              <a:buClrTx/>
              <a:buSzTx/>
              <a:buFontTx/>
              <a:buNone/>
              <a:tabLst/>
              <a:defRPr/>
            </a:pPr>
            <a:r>
              <a:rPr kumimoji="0" lang="en-US" altLang="x-none" sz="700" b="0" i="0" u="none" strike="noStrike" kern="1200" cap="none" spc="0" normalizeH="0" baseline="0" noProof="0" dirty="0">
                <a:ln>
                  <a:noFill/>
                </a:ln>
                <a:solidFill>
                  <a:srgbClr val="7F7F7F"/>
                </a:solidFill>
                <a:effectLst/>
                <a:uLnTx/>
                <a:uFillTx/>
                <a:latin typeface="Amazon Ember" charset="0"/>
                <a:ea typeface="Amazon Ember" charset="0"/>
                <a:cs typeface="Amazon Ember" charset="0"/>
              </a:rPr>
              <a:t>© 2017, Amazon Web Services, Inc. or its Affiliates. All rights reserved.</a:t>
            </a:r>
          </a:p>
        </p:txBody>
      </p:sp>
      <p:sp>
        <p:nvSpPr>
          <p:cNvPr id="2" name="Title 1"/>
          <p:cNvSpPr>
            <a:spLocks noGrp="1"/>
          </p:cNvSpPr>
          <p:nvPr>
            <p:ph type="title" hasCustomPrompt="1"/>
          </p:nvPr>
        </p:nvSpPr>
        <p:spPr>
          <a:xfrm>
            <a:off x="356615" y="347472"/>
            <a:ext cx="8449056" cy="469830"/>
          </a:xfrm>
        </p:spPr>
        <p:txBody>
          <a:bodyPr lIns="91440" tIns="45720" rIns="91440" bIns="45720"/>
          <a:lstStyle>
            <a:lvl1pPr>
              <a:defRPr b="0" i="0" spc="300">
                <a:latin typeface="Amazon Ember Light" charset="0"/>
                <a:ea typeface="Amazon Ember Light" charset="0"/>
                <a:cs typeface="Amazon Ember Light" charset="0"/>
              </a:defRPr>
            </a:lvl1pPr>
          </a:lstStyle>
          <a:p>
            <a:r>
              <a:rPr lang="en-US" dirty="0"/>
              <a:t>CLICK TO EDIT MASTER TITLE STYLE</a:t>
            </a:r>
          </a:p>
        </p:txBody>
      </p:sp>
      <p:sp>
        <p:nvSpPr>
          <p:cNvPr id="7" name="Content Placeholder 6"/>
          <p:cNvSpPr>
            <a:spLocks noGrp="1"/>
          </p:cNvSpPr>
          <p:nvPr>
            <p:ph sz="quarter" idx="10"/>
          </p:nvPr>
        </p:nvSpPr>
        <p:spPr>
          <a:xfrm>
            <a:off x="356616" y="978196"/>
            <a:ext cx="8449055" cy="3232297"/>
          </a:xfrm>
        </p:spPr>
        <p:txBody>
          <a:bodyPr/>
          <a:lstStyle>
            <a:lvl1pPr>
              <a:defRPr sz="1200" b="0" i="0" spc="50" baseline="0">
                <a:latin typeface="Amazon Ember" charset="0"/>
                <a:ea typeface="Amazon Ember" charset="0"/>
                <a:cs typeface="Amazon Ember" charset="0"/>
              </a:defRPr>
            </a:lvl1pPr>
            <a:lvl2pPr>
              <a:defRPr sz="1200" b="0" i="0" spc="50" baseline="0">
                <a:latin typeface="Amazon Ember" charset="0"/>
                <a:ea typeface="Amazon Ember" charset="0"/>
                <a:cs typeface="Amazon Ember" charset="0"/>
              </a:defRPr>
            </a:lvl2pPr>
            <a:lvl3pPr>
              <a:defRPr sz="1200" b="0" i="0" spc="50" baseline="0">
                <a:latin typeface="Amazon Ember" charset="0"/>
                <a:ea typeface="Amazon Ember" charset="0"/>
                <a:cs typeface="Amazon Ember" charset="0"/>
              </a:defRPr>
            </a:lvl3pPr>
            <a:lvl4pPr>
              <a:defRPr sz="1200" b="0" i="0" spc="50" baseline="0">
                <a:latin typeface="Amazon Ember" charset="0"/>
                <a:ea typeface="Amazon Ember" charset="0"/>
                <a:cs typeface="Amazon Ember" charset="0"/>
              </a:defRPr>
            </a:lvl4pPr>
            <a:lvl5pPr>
              <a:defRPr sz="1200" b="0" i="0" spc="50" baseline="0">
                <a:latin typeface="Amazon Ember" charset="0"/>
                <a:ea typeface="Amazon Ember" charset="0"/>
                <a:cs typeface="Amazon Ember"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a:extLst>
              <a:ext uri="{FF2B5EF4-FFF2-40B4-BE49-F238E27FC236}">
                <a16:creationId xmlns:a16="http://schemas.microsoft.com/office/drawing/2014/main" id="{D0446E67-02AE-DE41-8804-9374F04E6AE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70408" y="4615293"/>
            <a:ext cx="537710" cy="321469"/>
          </a:xfrm>
          <a:prstGeom prst="rect">
            <a:avLst/>
          </a:prstGeom>
        </p:spPr>
      </p:pic>
    </p:spTree>
    <p:extLst>
      <p:ext uri="{BB962C8B-B14F-4D97-AF65-F5344CB8AC3E}">
        <p14:creationId xmlns:p14="http://schemas.microsoft.com/office/powerpoint/2010/main" val="37213746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Title Orange">
    <p:spTree>
      <p:nvGrpSpPr>
        <p:cNvPr id="1" name=""/>
        <p:cNvGrpSpPr/>
        <p:nvPr/>
      </p:nvGrpSpPr>
      <p:grpSpPr>
        <a:xfrm>
          <a:off x="0" y="0"/>
          <a:ext cx="0" cy="0"/>
          <a:chOff x="0" y="0"/>
          <a:chExt cx="0" cy="0"/>
        </a:xfrm>
      </p:grpSpPr>
      <p:sp>
        <p:nvSpPr>
          <p:cNvPr id="11" name="TextBox 3"/>
          <p:cNvSpPr txBox="1">
            <a:spLocks noChangeArrowheads="1"/>
          </p:cNvSpPr>
          <p:nvPr userDrawn="1"/>
        </p:nvSpPr>
        <p:spPr bwMode="auto">
          <a:xfrm>
            <a:off x="382631" y="4917710"/>
            <a:ext cx="3027363" cy="107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l" defTabSz="457189" rtl="0" eaLnBrk="1" fontAlgn="auto" latinLnBrk="0" hangingPunct="1">
              <a:lnSpc>
                <a:spcPct val="100000"/>
              </a:lnSpc>
              <a:spcBef>
                <a:spcPts val="0"/>
              </a:spcBef>
              <a:spcAft>
                <a:spcPts val="0"/>
              </a:spcAft>
              <a:buClrTx/>
              <a:buSzTx/>
              <a:buFontTx/>
              <a:buNone/>
              <a:tabLst/>
              <a:defRPr/>
            </a:pPr>
            <a:r>
              <a:rPr kumimoji="0" lang="en-US" altLang="x-none" sz="700" b="0" i="0" u="none" strike="noStrike" kern="1200" cap="none" spc="0" normalizeH="0" baseline="0" noProof="0" dirty="0">
                <a:ln>
                  <a:noFill/>
                </a:ln>
                <a:solidFill>
                  <a:srgbClr val="7F7F7F"/>
                </a:solidFill>
                <a:effectLst/>
                <a:uLnTx/>
                <a:uFillTx/>
                <a:latin typeface="Amazon Ember" charset="0"/>
                <a:ea typeface="Amazon Ember" charset="0"/>
                <a:cs typeface="Amazon Ember" charset="0"/>
              </a:rPr>
              <a:t>© 2017, Amazon Web Services, Inc. or its Affiliates. All rights reserved.</a:t>
            </a:r>
          </a:p>
        </p:txBody>
      </p:sp>
      <p:sp>
        <p:nvSpPr>
          <p:cNvPr id="5" name="Text Placeholder 4"/>
          <p:cNvSpPr>
            <a:spLocks noGrp="1"/>
          </p:cNvSpPr>
          <p:nvPr>
            <p:ph type="body" sz="quarter" idx="10" hasCustomPrompt="1"/>
          </p:nvPr>
        </p:nvSpPr>
        <p:spPr>
          <a:xfrm>
            <a:off x="929390" y="1988862"/>
            <a:ext cx="7306748" cy="429220"/>
          </a:xfrm>
        </p:spPr>
        <p:txBody>
          <a:bodyPr lIns="0" tIns="0" rIns="0" bIns="0"/>
          <a:lstStyle>
            <a:lvl1pPr>
              <a:defRPr sz="2800" b="0" i="0" spc="300">
                <a:latin typeface="Amazon Ember Light" charset="0"/>
                <a:ea typeface="Amazon Ember Light" charset="0"/>
                <a:cs typeface="Amazon Ember Light" charset="0"/>
              </a:defRPr>
            </a:lvl1pPr>
            <a:lvl2pPr>
              <a:defRPr b="0" i="0">
                <a:latin typeface="Roboto Condensed Light" charset="0"/>
                <a:ea typeface="Roboto Condensed Light" charset="0"/>
                <a:cs typeface="Roboto Condensed Light" charset="0"/>
              </a:defRPr>
            </a:lvl2pPr>
            <a:lvl3pPr>
              <a:defRPr b="0" i="0">
                <a:latin typeface="Roboto Condensed Light" charset="0"/>
                <a:ea typeface="Roboto Condensed Light" charset="0"/>
                <a:cs typeface="Roboto Condensed Light" charset="0"/>
              </a:defRPr>
            </a:lvl3pPr>
            <a:lvl4pPr>
              <a:defRPr b="0" i="0">
                <a:latin typeface="Roboto Condensed Light" charset="0"/>
                <a:ea typeface="Roboto Condensed Light" charset="0"/>
                <a:cs typeface="Roboto Condensed Light" charset="0"/>
              </a:defRPr>
            </a:lvl4pPr>
            <a:lvl5pPr>
              <a:defRPr b="0" i="0">
                <a:latin typeface="Roboto Condensed Light" charset="0"/>
                <a:ea typeface="Roboto Condensed Light" charset="0"/>
                <a:cs typeface="Roboto Condensed Light" charset="0"/>
              </a:defRPr>
            </a:lvl5pPr>
          </a:lstStyle>
          <a:p>
            <a:pPr lvl="0"/>
            <a:r>
              <a:rPr lang="en-US" dirty="0"/>
              <a:t>CLICK TO EDIT MASTER TEXT STYLES</a:t>
            </a:r>
          </a:p>
        </p:txBody>
      </p:sp>
      <p:sp>
        <p:nvSpPr>
          <p:cNvPr id="7" name="Text Placeholder 4"/>
          <p:cNvSpPr>
            <a:spLocks noGrp="1"/>
          </p:cNvSpPr>
          <p:nvPr>
            <p:ph type="body" sz="quarter" idx="12" hasCustomPrompt="1"/>
          </p:nvPr>
        </p:nvSpPr>
        <p:spPr>
          <a:xfrm>
            <a:off x="929392" y="2555240"/>
            <a:ext cx="7306747" cy="1188720"/>
          </a:xfrm>
        </p:spPr>
        <p:txBody>
          <a:bodyPr lIns="0" tIns="0" rIns="0" bIns="0"/>
          <a:lstStyle>
            <a:lvl1pPr>
              <a:lnSpc>
                <a:spcPct val="150000"/>
              </a:lnSpc>
              <a:defRPr sz="900" b="0" i="0" spc="50" baseline="0">
                <a:latin typeface="Amazon Ember" charset="0"/>
                <a:ea typeface="Amazon Ember" charset="0"/>
                <a:cs typeface="Amazon Ember" charset="0"/>
              </a:defRPr>
            </a:lvl1pPr>
            <a:lvl2pPr>
              <a:defRPr b="0" i="0">
                <a:latin typeface="Roboto Condensed Light" charset="0"/>
                <a:ea typeface="Roboto Condensed Light" charset="0"/>
                <a:cs typeface="Roboto Condensed Light" charset="0"/>
              </a:defRPr>
            </a:lvl2pPr>
            <a:lvl3pPr>
              <a:defRPr b="0" i="0">
                <a:latin typeface="Roboto Condensed Light" charset="0"/>
                <a:ea typeface="Roboto Condensed Light" charset="0"/>
                <a:cs typeface="Roboto Condensed Light" charset="0"/>
              </a:defRPr>
            </a:lvl3pPr>
            <a:lvl4pPr>
              <a:defRPr b="0" i="0">
                <a:latin typeface="Roboto Condensed Light" charset="0"/>
                <a:ea typeface="Roboto Condensed Light" charset="0"/>
                <a:cs typeface="Roboto Condensed Light" charset="0"/>
              </a:defRPr>
            </a:lvl4pPr>
            <a:lvl5pPr>
              <a:defRPr b="0" i="0">
                <a:latin typeface="Roboto Condensed Light" charset="0"/>
                <a:ea typeface="Roboto Condensed Light" charset="0"/>
                <a:cs typeface="Roboto Condensed Light" charset="0"/>
              </a:defRPr>
            </a:lvl5pPr>
          </a:lstStyle>
          <a:p>
            <a:pPr lvl="0"/>
            <a:r>
              <a:rPr lang="en-US" dirty="0"/>
              <a:t>CLICK TO EDIT MASTER TEXT STYLES</a:t>
            </a:r>
          </a:p>
        </p:txBody>
      </p:sp>
      <p:sp>
        <p:nvSpPr>
          <p:cNvPr id="8" name="Text Placeholder 4"/>
          <p:cNvSpPr>
            <a:spLocks noGrp="1"/>
          </p:cNvSpPr>
          <p:nvPr>
            <p:ph type="body" sz="quarter" idx="13" hasCustomPrompt="1"/>
          </p:nvPr>
        </p:nvSpPr>
        <p:spPr>
          <a:xfrm>
            <a:off x="929391" y="1439871"/>
            <a:ext cx="7315199" cy="468442"/>
          </a:xfrm>
        </p:spPr>
        <p:txBody>
          <a:bodyPr lIns="0" tIns="0" rIns="0" bIns="0" anchor="b"/>
          <a:lstStyle>
            <a:lvl1pPr>
              <a:defRPr sz="1200" b="0" i="0" spc="300" baseline="0">
                <a:latin typeface="Amazon Ember" charset="0"/>
                <a:ea typeface="Amazon Ember" charset="0"/>
                <a:cs typeface="Amazon Ember" charset="0"/>
              </a:defRPr>
            </a:lvl1pPr>
            <a:lvl2pPr>
              <a:defRPr b="0" i="0">
                <a:latin typeface="Roboto Condensed Light" charset="0"/>
                <a:ea typeface="Roboto Condensed Light" charset="0"/>
                <a:cs typeface="Roboto Condensed Light" charset="0"/>
              </a:defRPr>
            </a:lvl2pPr>
            <a:lvl3pPr>
              <a:defRPr b="0" i="0">
                <a:latin typeface="Roboto Condensed Light" charset="0"/>
                <a:ea typeface="Roboto Condensed Light" charset="0"/>
                <a:cs typeface="Roboto Condensed Light" charset="0"/>
              </a:defRPr>
            </a:lvl3pPr>
            <a:lvl4pPr>
              <a:defRPr b="0" i="0">
                <a:latin typeface="Roboto Condensed Light" charset="0"/>
                <a:ea typeface="Roboto Condensed Light" charset="0"/>
                <a:cs typeface="Roboto Condensed Light" charset="0"/>
              </a:defRPr>
            </a:lvl4pPr>
            <a:lvl5pPr>
              <a:defRPr b="0" i="0">
                <a:latin typeface="Roboto Condensed Light" charset="0"/>
                <a:ea typeface="Roboto Condensed Light" charset="0"/>
                <a:cs typeface="Roboto Condensed Light" charset="0"/>
              </a:defRPr>
            </a:lvl5pPr>
          </a:lstStyle>
          <a:p>
            <a:pPr lvl="0"/>
            <a:r>
              <a:rPr lang="en-US" dirty="0"/>
              <a:t>CLICK TO EDIT MASTER TEXT STYLES</a:t>
            </a:r>
          </a:p>
        </p:txBody>
      </p:sp>
      <p:pic>
        <p:nvPicPr>
          <p:cNvPr id="10" name="Picture 9">
            <a:extLst>
              <a:ext uri="{FF2B5EF4-FFF2-40B4-BE49-F238E27FC236}">
                <a16:creationId xmlns:a16="http://schemas.microsoft.com/office/drawing/2014/main" id="{BE217DB6-D839-594B-A136-E04614175AF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70408" y="4615293"/>
            <a:ext cx="537710" cy="321469"/>
          </a:xfrm>
          <a:prstGeom prst="rect">
            <a:avLst/>
          </a:prstGeom>
        </p:spPr>
      </p:pic>
    </p:spTree>
    <p:extLst>
      <p:ext uri="{BB962C8B-B14F-4D97-AF65-F5344CB8AC3E}">
        <p14:creationId xmlns:p14="http://schemas.microsoft.com/office/powerpoint/2010/main" val="22024894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Only Orange">
    <p:spTree>
      <p:nvGrpSpPr>
        <p:cNvPr id="1" name=""/>
        <p:cNvGrpSpPr/>
        <p:nvPr/>
      </p:nvGrpSpPr>
      <p:grpSpPr>
        <a:xfrm>
          <a:off x="0" y="0"/>
          <a:ext cx="0" cy="0"/>
          <a:chOff x="0" y="0"/>
          <a:chExt cx="0" cy="0"/>
        </a:xfrm>
      </p:grpSpPr>
      <p:sp>
        <p:nvSpPr>
          <p:cNvPr id="9" name="Title 1"/>
          <p:cNvSpPr>
            <a:spLocks noGrp="1"/>
          </p:cNvSpPr>
          <p:nvPr>
            <p:ph type="title"/>
          </p:nvPr>
        </p:nvSpPr>
        <p:spPr>
          <a:xfrm>
            <a:off x="352323" y="347868"/>
            <a:ext cx="8449056" cy="469830"/>
          </a:xfrm>
        </p:spPr>
        <p:txBody>
          <a:bodyPr lIns="91440" tIns="45720" rIns="91440" bIns="45720"/>
          <a:lstStyle>
            <a:lvl1pPr>
              <a:defRPr b="0" i="0" spc="300">
                <a:latin typeface="Amazon Ember Light" charset="0"/>
                <a:ea typeface="Amazon Ember Light" charset="0"/>
                <a:cs typeface="Amazon Ember Light" charset="0"/>
              </a:defRPr>
            </a:lvl1pPr>
          </a:lstStyle>
          <a:p>
            <a:endParaRPr lang="en-US" dirty="0"/>
          </a:p>
        </p:txBody>
      </p:sp>
      <p:sp>
        <p:nvSpPr>
          <p:cNvPr id="8" name="TextBox 3"/>
          <p:cNvSpPr txBox="1">
            <a:spLocks noChangeArrowheads="1"/>
          </p:cNvSpPr>
          <p:nvPr userDrawn="1"/>
        </p:nvSpPr>
        <p:spPr bwMode="auto">
          <a:xfrm>
            <a:off x="382631" y="4917710"/>
            <a:ext cx="3027363" cy="107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l" defTabSz="457189" rtl="0" eaLnBrk="1" fontAlgn="auto" latinLnBrk="0" hangingPunct="1">
              <a:lnSpc>
                <a:spcPct val="100000"/>
              </a:lnSpc>
              <a:spcBef>
                <a:spcPts val="0"/>
              </a:spcBef>
              <a:spcAft>
                <a:spcPts val="0"/>
              </a:spcAft>
              <a:buClrTx/>
              <a:buSzTx/>
              <a:buFontTx/>
              <a:buNone/>
              <a:tabLst/>
              <a:defRPr/>
            </a:pPr>
            <a:r>
              <a:rPr kumimoji="0" lang="en-US" altLang="x-none" sz="700" b="0" i="0" u="none" strike="noStrike" kern="1200" cap="none" spc="0" normalizeH="0" baseline="0" noProof="0" dirty="0">
                <a:ln>
                  <a:noFill/>
                </a:ln>
                <a:solidFill>
                  <a:srgbClr val="7F7F7F"/>
                </a:solidFill>
                <a:effectLst/>
                <a:uLnTx/>
                <a:uFillTx/>
                <a:latin typeface="Amazon Ember" charset="0"/>
                <a:ea typeface="Amazon Ember" charset="0"/>
                <a:cs typeface="Amazon Ember" charset="0"/>
              </a:rPr>
              <a:t>© 2017, Amazon Web Services, Inc. or its Affiliates. All rights reserved.</a:t>
            </a:r>
          </a:p>
        </p:txBody>
      </p:sp>
      <p:pic>
        <p:nvPicPr>
          <p:cNvPr id="4" name="Picture 3">
            <a:extLst>
              <a:ext uri="{FF2B5EF4-FFF2-40B4-BE49-F238E27FC236}">
                <a16:creationId xmlns:a16="http://schemas.microsoft.com/office/drawing/2014/main" id="{0603E55B-CB4B-4D4C-84B7-7705802EE2D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70408" y="4615293"/>
            <a:ext cx="537710" cy="321469"/>
          </a:xfrm>
          <a:prstGeom prst="rect">
            <a:avLst/>
          </a:prstGeom>
        </p:spPr>
      </p:pic>
    </p:spTree>
    <p:extLst>
      <p:ext uri="{BB962C8B-B14F-4D97-AF65-F5344CB8AC3E}">
        <p14:creationId xmlns:p14="http://schemas.microsoft.com/office/powerpoint/2010/main" val="3402172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Only Blue">
    <p:spTree>
      <p:nvGrpSpPr>
        <p:cNvPr id="1" name=""/>
        <p:cNvGrpSpPr/>
        <p:nvPr/>
      </p:nvGrpSpPr>
      <p:grpSpPr>
        <a:xfrm>
          <a:off x="0" y="0"/>
          <a:ext cx="0" cy="0"/>
          <a:chOff x="0" y="0"/>
          <a:chExt cx="0" cy="0"/>
        </a:xfrm>
      </p:grpSpPr>
      <p:sp>
        <p:nvSpPr>
          <p:cNvPr id="9" name="Title 1"/>
          <p:cNvSpPr>
            <a:spLocks noGrp="1"/>
          </p:cNvSpPr>
          <p:nvPr>
            <p:ph type="title"/>
          </p:nvPr>
        </p:nvSpPr>
        <p:spPr>
          <a:xfrm>
            <a:off x="352323" y="347868"/>
            <a:ext cx="8449056" cy="469830"/>
          </a:xfrm>
        </p:spPr>
        <p:txBody>
          <a:bodyPr lIns="91440" tIns="45720" rIns="91440" bIns="45720"/>
          <a:lstStyle>
            <a:lvl1pPr>
              <a:defRPr b="0" i="0" spc="300">
                <a:latin typeface="Amazon Ember Light" charset="0"/>
                <a:ea typeface="Amazon Ember Light" charset="0"/>
                <a:cs typeface="Amazon Ember Light" charset="0"/>
              </a:defRPr>
            </a:lvl1pPr>
          </a:lstStyle>
          <a:p>
            <a:endParaRPr lang="en-US" dirty="0"/>
          </a:p>
        </p:txBody>
      </p:sp>
      <p:sp>
        <p:nvSpPr>
          <p:cNvPr id="11" name="TextBox 3"/>
          <p:cNvSpPr txBox="1">
            <a:spLocks noChangeArrowheads="1"/>
          </p:cNvSpPr>
          <p:nvPr userDrawn="1"/>
        </p:nvSpPr>
        <p:spPr bwMode="auto">
          <a:xfrm>
            <a:off x="382631" y="4917710"/>
            <a:ext cx="3027363" cy="107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eaLnBrk="1" hangingPunct="1"/>
            <a:r>
              <a:rPr lang="en-US" altLang="x-none" sz="700" b="0" i="0" dirty="0">
                <a:solidFill>
                  <a:srgbClr val="7F7F7F"/>
                </a:solidFill>
                <a:latin typeface="Amazon Ember" charset="0"/>
                <a:ea typeface="Amazon Ember" charset="0"/>
                <a:cs typeface="Amazon Ember" charset="0"/>
              </a:rPr>
              <a:t>© 2017, Amazon Web Services, Inc. or its Affiliates. All rights reserved.</a:t>
            </a:r>
          </a:p>
        </p:txBody>
      </p:sp>
      <p:pic>
        <p:nvPicPr>
          <p:cNvPr id="4" name="Picture 3">
            <a:extLst>
              <a:ext uri="{FF2B5EF4-FFF2-40B4-BE49-F238E27FC236}">
                <a16:creationId xmlns:a16="http://schemas.microsoft.com/office/drawing/2014/main" id="{0BAFC878-89EA-054F-95A6-36EC0145084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70408" y="4615293"/>
            <a:ext cx="537710" cy="321469"/>
          </a:xfrm>
          <a:prstGeom prst="rect">
            <a:avLst/>
          </a:prstGeom>
        </p:spPr>
      </p:pic>
    </p:spTree>
    <p:extLst>
      <p:ext uri="{BB962C8B-B14F-4D97-AF65-F5344CB8AC3E}">
        <p14:creationId xmlns:p14="http://schemas.microsoft.com/office/powerpoint/2010/main" val="167409895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nd Content 2">
    <p:spTree>
      <p:nvGrpSpPr>
        <p:cNvPr id="1" name=""/>
        <p:cNvGrpSpPr/>
        <p:nvPr/>
      </p:nvGrpSpPr>
      <p:grpSpPr>
        <a:xfrm>
          <a:off x="0" y="0"/>
          <a:ext cx="0" cy="0"/>
          <a:chOff x="0" y="0"/>
          <a:chExt cx="0" cy="0"/>
        </a:xfrm>
      </p:grpSpPr>
      <p:sp>
        <p:nvSpPr>
          <p:cNvPr id="10" name="Content Placeholder 2"/>
          <p:cNvSpPr>
            <a:spLocks noGrp="1"/>
          </p:cNvSpPr>
          <p:nvPr>
            <p:ph idx="1"/>
          </p:nvPr>
        </p:nvSpPr>
        <p:spPr>
          <a:xfrm>
            <a:off x="457200" y="1200151"/>
            <a:ext cx="8229600" cy="3394472"/>
          </a:xfrm>
        </p:spPr>
        <p:txBody>
          <a:bodyPr/>
          <a:lstStyle>
            <a:lvl1pPr>
              <a:defRPr>
                <a:solidFill>
                  <a:schemeClr val="accent6">
                    <a:lumMod val="50000"/>
                    <a:lumOff val="50000"/>
                  </a:schemeClr>
                </a:solidFill>
              </a:defRPr>
            </a:lvl1pPr>
            <a:lvl2pPr>
              <a:defRPr>
                <a:solidFill>
                  <a:schemeClr val="accent6">
                    <a:lumMod val="50000"/>
                    <a:lumOff val="50000"/>
                  </a:schemeClr>
                </a:solidFill>
              </a:defRPr>
            </a:lvl2pPr>
            <a:lvl3pPr>
              <a:defRPr>
                <a:solidFill>
                  <a:schemeClr val="accent6">
                    <a:lumMod val="50000"/>
                    <a:lumOff val="50000"/>
                  </a:schemeClr>
                </a:solidFill>
              </a:defRPr>
            </a:lvl3pPr>
            <a:lvl4pPr>
              <a:defRPr>
                <a:solidFill>
                  <a:schemeClr val="accent6">
                    <a:lumMod val="50000"/>
                    <a:lumOff val="50000"/>
                  </a:schemeClr>
                </a:solidFill>
              </a:defRPr>
            </a:lvl4pPr>
            <a:lvl5pPr>
              <a:defRPr>
                <a:solidFill>
                  <a:schemeClr val="accent6">
                    <a:lumMod val="50000"/>
                    <a:lumOff val="50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p:txBody>
          <a:bodyPr/>
          <a:lstStyle>
            <a:lvl1pPr>
              <a:defRPr>
                <a:solidFill>
                  <a:schemeClr val="accent1"/>
                </a:solidFill>
              </a:defRPr>
            </a:lvl1pPr>
          </a:lstStyle>
          <a:p>
            <a:r>
              <a:rPr lang="en-US" dirty="0"/>
              <a:t>Click to edit Master title style</a:t>
            </a:r>
          </a:p>
        </p:txBody>
      </p:sp>
      <p:pic>
        <p:nvPicPr>
          <p:cNvPr id="5" name="Picture 4">
            <a:extLst>
              <a:ext uri="{FF2B5EF4-FFF2-40B4-BE49-F238E27FC236}">
                <a16:creationId xmlns:a16="http://schemas.microsoft.com/office/drawing/2014/main" id="{23F4F934-453C-4444-8E11-88C0C98BCDF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70408" y="4615293"/>
            <a:ext cx="537710" cy="321469"/>
          </a:xfrm>
          <a:prstGeom prst="rect">
            <a:avLst/>
          </a:prstGeom>
        </p:spPr>
      </p:pic>
    </p:spTree>
    <p:extLst>
      <p:ext uri="{BB962C8B-B14F-4D97-AF65-F5344CB8AC3E}">
        <p14:creationId xmlns:p14="http://schemas.microsoft.com/office/powerpoint/2010/main" val="1965371136"/>
      </p:ext>
    </p:extLst>
  </p:cSld>
  <p:clrMapOvr>
    <a:masterClrMapping/>
  </p:clrMapOvr>
  <p:extLst mod="1">
    <p:ext uri="{DCECCB84-F9BA-43D5-87BE-67443E8EF086}">
      <p15:sldGuideLst xmlns:p15="http://schemas.microsoft.com/office/powerpoint/2012/main">
        <p15:guide id="1" orient="horz" pos="468">
          <p15:clr>
            <a:srgbClr val="FBAE40"/>
          </p15:clr>
        </p15:guide>
        <p15:guide id="2" pos="36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ubtitle, Content">
    <p:spTree>
      <p:nvGrpSpPr>
        <p:cNvPr id="1" name=""/>
        <p:cNvGrpSpPr/>
        <p:nvPr/>
      </p:nvGrpSpPr>
      <p:grpSpPr>
        <a:xfrm>
          <a:off x="0" y="0"/>
          <a:ext cx="0" cy="0"/>
          <a:chOff x="0" y="0"/>
          <a:chExt cx="0" cy="0"/>
        </a:xfrm>
      </p:grpSpPr>
      <p:pic>
        <p:nvPicPr>
          <p:cNvPr id="16" name="Picture 1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4" name="Title 3"/>
          <p:cNvSpPr>
            <a:spLocks noGrp="1"/>
          </p:cNvSpPr>
          <p:nvPr>
            <p:ph type="title"/>
          </p:nvPr>
        </p:nvSpPr>
        <p:spPr>
          <a:xfrm>
            <a:off x="284559" y="284561"/>
            <a:ext cx="8568928" cy="342900"/>
          </a:xfrm>
          <a:effectLst/>
        </p:spPr>
        <p:txBody>
          <a:bodyPr/>
          <a:lstStyle>
            <a:lvl1pPr>
              <a:defRPr>
                <a:effectLst/>
                <a:latin typeface="Impact" charset="0"/>
                <a:ea typeface="Impact" charset="0"/>
                <a:cs typeface="Impact" charset="0"/>
              </a:defRPr>
            </a:lvl1pPr>
          </a:lstStyle>
          <a:p>
            <a:r>
              <a:rPr lang="en-US"/>
              <a:t>Click to edit Master title style</a:t>
            </a:r>
            <a:endParaRPr lang="en-GB"/>
          </a:p>
        </p:txBody>
      </p:sp>
      <p:sp>
        <p:nvSpPr>
          <p:cNvPr id="5" name="Content Placeholder 4"/>
          <p:cNvSpPr>
            <a:spLocks noGrp="1"/>
          </p:cNvSpPr>
          <p:nvPr>
            <p:ph sz="quarter" idx="15"/>
          </p:nvPr>
        </p:nvSpPr>
        <p:spPr>
          <a:xfrm>
            <a:off x="284558" y="971551"/>
            <a:ext cx="8572500" cy="3714750"/>
          </a:xfrm>
        </p:spPr>
        <p:txBody>
          <a:bodyPr/>
          <a:lstStyle>
            <a:lvl1pPr marL="0" marR="0" indent="0" algn="l" defTabSz="685783" rtl="0" eaLnBrk="1" fontAlgn="auto" latinLnBrk="0" hangingPunct="1">
              <a:lnSpc>
                <a:spcPct val="110000"/>
              </a:lnSpc>
              <a:spcBef>
                <a:spcPts val="0"/>
              </a:spcBef>
              <a:spcAft>
                <a:spcPts val="450"/>
              </a:spcAft>
              <a:buClrTx/>
              <a:buSzTx/>
              <a:buFont typeface="Arial" panose="020B0604020202020204" pitchFamily="34" charset="0"/>
              <a:buNone/>
              <a:tabLst/>
              <a:defRPr sz="1500"/>
            </a:lvl1pPr>
            <a:lvl2pPr marL="136919" marR="0" indent="-136919" algn="l" defTabSz="685783" rtl="0" eaLnBrk="1" fontAlgn="auto" latinLnBrk="0" hangingPunct="1">
              <a:lnSpc>
                <a:spcPct val="110000"/>
              </a:lnSpc>
              <a:spcBef>
                <a:spcPts val="0"/>
              </a:spcBef>
              <a:spcAft>
                <a:spcPts val="450"/>
              </a:spcAft>
              <a:buClrTx/>
              <a:buSzTx/>
              <a:buFont typeface="Arial" panose="020B0604020202020204" pitchFamily="34" charset="0"/>
              <a:buChar char="•"/>
              <a:tabLst/>
              <a:defRPr sz="1500"/>
            </a:lvl2pPr>
            <a:lvl3pPr marL="267884" marR="0" indent="-130966" algn="l" defTabSz="685783" rtl="0" eaLnBrk="1" fontAlgn="auto" latinLnBrk="0" hangingPunct="1">
              <a:lnSpc>
                <a:spcPct val="110000"/>
              </a:lnSpc>
              <a:spcBef>
                <a:spcPts val="0"/>
              </a:spcBef>
              <a:spcAft>
                <a:spcPts val="450"/>
              </a:spcAft>
              <a:buClrTx/>
              <a:buSzTx/>
              <a:buFont typeface="Arial" panose="020B0604020202020204" pitchFamily="34" charset="0"/>
              <a:buChar char="•"/>
              <a:tabLst/>
              <a:defRPr sz="1500"/>
            </a:lvl3pPr>
            <a:lvl4pPr marL="404803" marR="0" indent="-136919" algn="l" defTabSz="685783" rtl="0" eaLnBrk="1" fontAlgn="auto" latinLnBrk="0" hangingPunct="1">
              <a:lnSpc>
                <a:spcPct val="110000"/>
              </a:lnSpc>
              <a:spcBef>
                <a:spcPts val="0"/>
              </a:spcBef>
              <a:spcAft>
                <a:spcPts val="450"/>
              </a:spcAft>
              <a:buClrTx/>
              <a:buSzTx/>
              <a:buFont typeface="Arial" panose="020B0604020202020204" pitchFamily="34" charset="0"/>
              <a:buChar char="•"/>
              <a:tabLst/>
              <a:defRPr sz="1500"/>
            </a:lvl4pPr>
            <a:lvl5pPr marL="535768" marR="0" indent="-130966" algn="l" defTabSz="685783" rtl="0" eaLnBrk="1" fontAlgn="auto" latinLnBrk="0" hangingPunct="1">
              <a:lnSpc>
                <a:spcPct val="110000"/>
              </a:lnSpc>
              <a:spcBef>
                <a:spcPts val="0"/>
              </a:spcBef>
              <a:spcAft>
                <a:spcPts val="450"/>
              </a:spcAft>
              <a:buClrTx/>
              <a:buSzTx/>
              <a:buFont typeface="Arial" panose="020B0604020202020204" pitchFamily="34" charset="0"/>
              <a:buChar char="•"/>
              <a:tabLst/>
              <a:defRPr sz="1500"/>
            </a:lvl5pPr>
          </a:lstStyle>
          <a:p>
            <a:pPr marL="0" marR="0" lvl="0" indent="0" algn="l" defTabSz="685783" rtl="0" eaLnBrk="1" fontAlgn="auto" latinLnBrk="0" hangingPunct="1">
              <a:lnSpc>
                <a:spcPct val="110000"/>
              </a:lnSpc>
              <a:spcBef>
                <a:spcPts val="0"/>
              </a:spcBef>
              <a:spcAft>
                <a:spcPts val="450"/>
              </a:spcAft>
              <a:buClrTx/>
              <a:buSzTx/>
              <a:buFont typeface="Arial" panose="020B0604020202020204" pitchFamily="34" charset="0"/>
              <a:buNone/>
              <a:tabLst/>
              <a:defRPr/>
            </a:pPr>
            <a:r>
              <a:rPr kumimoji="0" lang="en-US" sz="1500" b="0" i="0" u="none" strike="noStrike" kern="1200" cap="none" spc="0" normalizeH="0" baseline="0" noProof="0">
                <a:ln>
                  <a:noFill/>
                </a:ln>
                <a:solidFill>
                  <a:prstClr val="black"/>
                </a:solidFill>
                <a:effectLst/>
                <a:uLnTx/>
                <a:uFillTx/>
                <a:latin typeface="+mn-lt"/>
                <a:ea typeface="+mj-ea"/>
                <a:cs typeface="+mj-cs"/>
              </a:rPr>
              <a:t>Edit Master text styles</a:t>
            </a:r>
          </a:p>
          <a:p>
            <a:pPr marL="0" marR="0" lvl="1" indent="0" algn="l" defTabSz="685783" rtl="0" eaLnBrk="1" fontAlgn="auto" latinLnBrk="0" hangingPunct="1">
              <a:lnSpc>
                <a:spcPct val="110000"/>
              </a:lnSpc>
              <a:spcBef>
                <a:spcPts val="0"/>
              </a:spcBef>
              <a:spcAft>
                <a:spcPts val="450"/>
              </a:spcAft>
              <a:buClrTx/>
              <a:buSzTx/>
              <a:buFont typeface="Arial" panose="020B0604020202020204" pitchFamily="34" charset="0"/>
              <a:buNone/>
              <a:tabLst/>
              <a:defRPr/>
            </a:pPr>
            <a:r>
              <a:rPr kumimoji="0" lang="en-US" sz="1500" b="0" i="0" u="none" strike="noStrike" kern="1200" cap="none" spc="0" normalizeH="0" baseline="0" noProof="0">
                <a:ln>
                  <a:noFill/>
                </a:ln>
                <a:solidFill>
                  <a:prstClr val="black"/>
                </a:solidFill>
                <a:effectLst/>
                <a:uLnTx/>
                <a:uFillTx/>
                <a:latin typeface="+mn-lt"/>
                <a:ea typeface="+mj-ea"/>
                <a:cs typeface="+mj-cs"/>
              </a:rPr>
              <a:t>Second level</a:t>
            </a:r>
          </a:p>
          <a:p>
            <a:pPr marL="0" marR="0" lvl="2" indent="0" algn="l" defTabSz="685783" rtl="0" eaLnBrk="1" fontAlgn="auto" latinLnBrk="0" hangingPunct="1">
              <a:lnSpc>
                <a:spcPct val="110000"/>
              </a:lnSpc>
              <a:spcBef>
                <a:spcPts val="0"/>
              </a:spcBef>
              <a:spcAft>
                <a:spcPts val="450"/>
              </a:spcAft>
              <a:buClrTx/>
              <a:buSzTx/>
              <a:buFont typeface="Arial" panose="020B0604020202020204" pitchFamily="34" charset="0"/>
              <a:buNone/>
              <a:tabLst/>
              <a:defRPr/>
            </a:pPr>
            <a:r>
              <a:rPr kumimoji="0" lang="en-US" sz="1500" b="0" i="0" u="none" strike="noStrike" kern="1200" cap="none" spc="0" normalizeH="0" baseline="0" noProof="0">
                <a:ln>
                  <a:noFill/>
                </a:ln>
                <a:solidFill>
                  <a:prstClr val="black"/>
                </a:solidFill>
                <a:effectLst/>
                <a:uLnTx/>
                <a:uFillTx/>
                <a:latin typeface="+mn-lt"/>
                <a:ea typeface="+mj-ea"/>
                <a:cs typeface="+mj-cs"/>
              </a:rPr>
              <a:t>Third level</a:t>
            </a:r>
          </a:p>
          <a:p>
            <a:pPr marL="0" marR="0" lvl="3" indent="0" algn="l" defTabSz="685783" rtl="0" eaLnBrk="1" fontAlgn="auto" latinLnBrk="0" hangingPunct="1">
              <a:lnSpc>
                <a:spcPct val="110000"/>
              </a:lnSpc>
              <a:spcBef>
                <a:spcPts val="0"/>
              </a:spcBef>
              <a:spcAft>
                <a:spcPts val="450"/>
              </a:spcAft>
              <a:buClrTx/>
              <a:buSzTx/>
              <a:buFont typeface="Arial" panose="020B0604020202020204" pitchFamily="34" charset="0"/>
              <a:buNone/>
              <a:tabLst/>
              <a:defRPr/>
            </a:pPr>
            <a:r>
              <a:rPr kumimoji="0" lang="en-US" sz="1500" b="0" i="0" u="none" strike="noStrike" kern="1200" cap="none" spc="0" normalizeH="0" baseline="0" noProof="0">
                <a:ln>
                  <a:noFill/>
                </a:ln>
                <a:solidFill>
                  <a:prstClr val="black"/>
                </a:solidFill>
                <a:effectLst/>
                <a:uLnTx/>
                <a:uFillTx/>
                <a:latin typeface="+mn-lt"/>
                <a:ea typeface="+mj-ea"/>
                <a:cs typeface="+mj-cs"/>
              </a:rPr>
              <a:t>Fourth level</a:t>
            </a:r>
          </a:p>
          <a:p>
            <a:pPr marL="0" marR="0" lvl="4" indent="0" algn="l" defTabSz="685783" rtl="0" eaLnBrk="1" fontAlgn="auto" latinLnBrk="0" hangingPunct="1">
              <a:lnSpc>
                <a:spcPct val="110000"/>
              </a:lnSpc>
              <a:spcBef>
                <a:spcPts val="0"/>
              </a:spcBef>
              <a:spcAft>
                <a:spcPts val="450"/>
              </a:spcAft>
              <a:buClrTx/>
              <a:buSzTx/>
              <a:buFont typeface="Arial" panose="020B0604020202020204" pitchFamily="34" charset="0"/>
              <a:buNone/>
              <a:tabLst/>
              <a:defRPr/>
            </a:pPr>
            <a:r>
              <a:rPr kumimoji="0" lang="en-US" sz="1500" b="0" i="0" u="none" strike="noStrike" kern="1200" cap="none" spc="0" normalizeH="0" baseline="0" noProof="0">
                <a:ln>
                  <a:noFill/>
                </a:ln>
                <a:solidFill>
                  <a:prstClr val="black"/>
                </a:solidFill>
                <a:effectLst/>
                <a:uLnTx/>
                <a:uFillTx/>
                <a:latin typeface="+mn-lt"/>
                <a:ea typeface="+mj-ea"/>
                <a:cs typeface="+mj-cs"/>
              </a:rPr>
              <a:t>Fifth level</a:t>
            </a:r>
            <a:endParaRPr kumimoji="0" lang="en-GB" sz="900" b="0" i="0" u="none" strike="noStrike" kern="1200" cap="none" spc="0" normalizeH="0" baseline="0" noProof="0">
              <a:ln>
                <a:noFill/>
              </a:ln>
              <a:solidFill>
                <a:prstClr val="black"/>
              </a:solidFill>
              <a:effectLst/>
              <a:uLnTx/>
              <a:uFillTx/>
              <a:latin typeface="+mn-lt"/>
              <a:ea typeface="+mn-ea"/>
              <a:cs typeface="+mn-cs"/>
            </a:endParaRPr>
          </a:p>
        </p:txBody>
      </p:sp>
      <p:sp>
        <p:nvSpPr>
          <p:cNvPr id="6" name="Text Placeholder 4"/>
          <p:cNvSpPr>
            <a:spLocks noGrp="1"/>
          </p:cNvSpPr>
          <p:nvPr>
            <p:ph type="body" sz="quarter" idx="10"/>
          </p:nvPr>
        </p:nvSpPr>
        <p:spPr>
          <a:xfrm>
            <a:off x="285750" y="630936"/>
            <a:ext cx="8572500" cy="274320"/>
          </a:xfrm>
          <a:effectLst>
            <a:outerShdw blurRad="50800" dist="50800" dir="5400000" algn="ctr" rotWithShape="0">
              <a:schemeClr val="bg1"/>
            </a:outerShdw>
          </a:effectLst>
        </p:spPr>
        <p:txBody>
          <a:bodyPr/>
          <a:lstStyle>
            <a:lvl1pPr>
              <a:defRPr sz="1800">
                <a:solidFill>
                  <a:schemeClr val="accent1"/>
                </a:solidFill>
                <a:effectLst>
                  <a:outerShdw blurRad="50800" dist="50800" dir="5400000" algn="ctr" rotWithShape="0">
                    <a:schemeClr val="bg1"/>
                  </a:outerShdw>
                </a:effectLst>
              </a:defRPr>
            </a:lvl1pPr>
          </a:lstStyle>
          <a:p>
            <a:pPr lvl="0"/>
            <a:r>
              <a:rPr lang="en-US"/>
              <a:t>Edit Master text styles</a:t>
            </a:r>
          </a:p>
        </p:txBody>
      </p:sp>
      <p:sp>
        <p:nvSpPr>
          <p:cNvPr id="8" name="TextBox 7"/>
          <p:cNvSpPr txBox="1"/>
          <p:nvPr userDrawn="1"/>
        </p:nvSpPr>
        <p:spPr>
          <a:xfrm>
            <a:off x="8693110" y="4947302"/>
            <a:ext cx="164011" cy="92333"/>
          </a:xfrm>
          <a:prstGeom prst="rect">
            <a:avLst/>
          </a:prstGeom>
          <a:noFill/>
        </p:spPr>
        <p:txBody>
          <a:bodyPr wrap="square" lIns="0" tIns="0" rIns="0" bIns="0" rtlCol="0">
            <a:spAutoFit/>
          </a:bodyPr>
          <a:lstStyle/>
          <a:p>
            <a:pPr marL="0" marR="0" lvl="0" indent="0" algn="r" defTabSz="685783" rtl="0" eaLnBrk="1" fontAlgn="auto" latinLnBrk="0" hangingPunct="1">
              <a:lnSpc>
                <a:spcPct val="100000"/>
              </a:lnSpc>
              <a:spcBef>
                <a:spcPts val="0"/>
              </a:spcBef>
              <a:spcAft>
                <a:spcPts val="0"/>
              </a:spcAft>
              <a:buClrTx/>
              <a:buSzTx/>
              <a:buFontTx/>
              <a:buNone/>
              <a:tabLst/>
              <a:defRPr/>
            </a:pPr>
            <a:fld id="{29B7B62B-0732-4BEA-A6C8-5CF96588F2B9}" type="slidenum">
              <a:rPr kumimoji="0" lang="en-US" sz="600" b="0" i="0" u="none" strike="noStrike" kern="1200" cap="none" spc="0" normalizeH="0" baseline="0" noProof="0" smtClean="0">
                <a:ln>
                  <a:noFill/>
                </a:ln>
                <a:solidFill>
                  <a:prstClr val="black"/>
                </a:solidFill>
                <a:effectLst/>
                <a:uLnTx/>
                <a:uFillTx/>
                <a:latin typeface="3M Circular TT Book"/>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600" b="0" i="0" u="none" strike="noStrike" kern="1200" cap="none" spc="0" normalizeH="0" baseline="0" noProof="0" dirty="0">
              <a:ln>
                <a:noFill/>
              </a:ln>
              <a:solidFill>
                <a:prstClr val="black"/>
              </a:solidFill>
              <a:effectLst/>
              <a:uLnTx/>
              <a:uFillTx/>
              <a:latin typeface="3M Circular TT Book"/>
              <a:ea typeface="+mn-ea"/>
              <a:cs typeface="+mn-cs"/>
            </a:endParaRPr>
          </a:p>
        </p:txBody>
      </p:sp>
      <p:sp>
        <p:nvSpPr>
          <p:cNvPr id="15" name="Footer Placeholder 3"/>
          <p:cNvSpPr txBox="1">
            <a:spLocks/>
          </p:cNvSpPr>
          <p:nvPr userDrawn="1"/>
        </p:nvSpPr>
        <p:spPr bwMode="auto">
          <a:xfrm>
            <a:off x="1458712" y="4947302"/>
            <a:ext cx="754380" cy="138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lstStyle>
            <a:lvl1pPr eaLnBrk="0" hangingPunct="0">
              <a:defRPr sz="2400">
                <a:solidFill>
                  <a:schemeClr val="tx1"/>
                </a:solidFill>
                <a:latin typeface="Arial" charset="0"/>
                <a:ea typeface="ＭＳ Ｐゴシック" charset="0"/>
                <a:cs typeface="Arial" charset="0"/>
              </a:defRPr>
            </a:lvl1pPr>
            <a:lvl2pPr marL="742950" indent="-285750" eaLnBrk="0" hangingPunct="0">
              <a:defRPr sz="2400">
                <a:solidFill>
                  <a:schemeClr val="tx1"/>
                </a:solidFill>
                <a:latin typeface="Arial" charset="0"/>
                <a:ea typeface="Arial" charset="0"/>
                <a:cs typeface="Arial" charset="0"/>
              </a:defRPr>
            </a:lvl2pPr>
            <a:lvl3pPr marL="1143000" indent="-228600" eaLnBrk="0" hangingPunct="0">
              <a:defRPr sz="2400">
                <a:solidFill>
                  <a:schemeClr val="tx1"/>
                </a:solidFill>
                <a:latin typeface="Arial" charset="0"/>
                <a:ea typeface="Arial" charset="0"/>
                <a:cs typeface="Arial" charset="0"/>
              </a:defRPr>
            </a:lvl3pPr>
            <a:lvl4pPr marL="1600200" indent="-228600" eaLnBrk="0" hangingPunct="0">
              <a:defRPr sz="2400">
                <a:solidFill>
                  <a:schemeClr val="tx1"/>
                </a:solidFill>
                <a:latin typeface="Arial" charset="0"/>
                <a:ea typeface="Arial" charset="0"/>
                <a:cs typeface="Arial" charset="0"/>
              </a:defRPr>
            </a:lvl4pPr>
            <a:lvl5pPr marL="2057400" indent="-228600" eaLnBrk="0" hangingPunct="0">
              <a:defRPr sz="2400">
                <a:solidFill>
                  <a:schemeClr val="tx1"/>
                </a:solidFill>
                <a:latin typeface="Arial" charset="0"/>
                <a:ea typeface="Arial" charset="0"/>
                <a:cs typeface="Arial" charset="0"/>
              </a:defRPr>
            </a:lvl5pPr>
            <a:lvl6pPr marL="2514600" indent="-228600" eaLnBrk="0" fontAlgn="base" hangingPunct="0">
              <a:spcBef>
                <a:spcPct val="0"/>
              </a:spcBef>
              <a:spcAft>
                <a:spcPct val="0"/>
              </a:spcAft>
              <a:defRPr sz="2400">
                <a:solidFill>
                  <a:schemeClr val="tx1"/>
                </a:solidFill>
                <a:latin typeface="Arial" charset="0"/>
                <a:ea typeface="Arial" charset="0"/>
                <a:cs typeface="Arial" charset="0"/>
              </a:defRPr>
            </a:lvl6pPr>
            <a:lvl7pPr marL="2971800" indent="-228600" eaLnBrk="0" fontAlgn="base" hangingPunct="0">
              <a:spcBef>
                <a:spcPct val="0"/>
              </a:spcBef>
              <a:spcAft>
                <a:spcPct val="0"/>
              </a:spcAft>
              <a:defRPr sz="2400">
                <a:solidFill>
                  <a:schemeClr val="tx1"/>
                </a:solidFill>
                <a:latin typeface="Arial" charset="0"/>
                <a:ea typeface="Arial" charset="0"/>
                <a:cs typeface="Arial" charset="0"/>
              </a:defRPr>
            </a:lvl7pPr>
            <a:lvl8pPr marL="3429000" indent="-228600" eaLnBrk="0" fontAlgn="base" hangingPunct="0">
              <a:spcBef>
                <a:spcPct val="0"/>
              </a:spcBef>
              <a:spcAft>
                <a:spcPct val="0"/>
              </a:spcAft>
              <a:defRPr sz="2400">
                <a:solidFill>
                  <a:schemeClr val="tx1"/>
                </a:solidFill>
                <a:latin typeface="Arial" charset="0"/>
                <a:ea typeface="Arial" charset="0"/>
                <a:cs typeface="Arial" charset="0"/>
              </a:defRPr>
            </a:lvl8pPr>
            <a:lvl9pPr marL="3886200" indent="-228600" eaLnBrk="0" fontAlgn="base" hangingPunct="0">
              <a:spcBef>
                <a:spcPct val="0"/>
              </a:spcBef>
              <a:spcAft>
                <a:spcPct val="0"/>
              </a:spcAft>
              <a:defRPr sz="2400">
                <a:solidFill>
                  <a:schemeClr val="tx1"/>
                </a:solidFill>
                <a:latin typeface="Arial" charset="0"/>
                <a:ea typeface="Arial" charset="0"/>
                <a:cs typeface="Arial" charset="0"/>
              </a:defRPr>
            </a:lvl9pPr>
          </a:lstStyle>
          <a:p>
            <a:pPr marL="0" marR="0" lvl="0" indent="0" algn="l" defTabSz="685783" rtl="0" eaLnBrk="1" fontAlgn="base" latinLnBrk="0" hangingPunct="1">
              <a:lnSpc>
                <a:spcPct val="100000"/>
              </a:lnSpc>
              <a:spcBef>
                <a:spcPct val="0"/>
              </a:spcBef>
              <a:spcAft>
                <a:spcPct val="0"/>
              </a:spcAft>
              <a:buClrTx/>
              <a:buSzTx/>
              <a:buFontTx/>
              <a:buNone/>
              <a:tabLst/>
              <a:defRPr/>
            </a:pPr>
            <a:endParaRPr kumimoji="0" lang="en-US" sz="600" b="0" i="0" u="none" strike="noStrike" kern="1200" cap="none" spc="0" normalizeH="0" baseline="0" noProof="0" dirty="0">
              <a:ln>
                <a:noFill/>
              </a:ln>
              <a:solidFill>
                <a:prstClr val="black"/>
              </a:solidFill>
              <a:effectLst/>
              <a:uLnTx/>
              <a:uFillTx/>
              <a:latin typeface="3M Circular TT Book" panose="020B0604020101020102" pitchFamily="34" charset="0"/>
              <a:ea typeface="ＭＳ Ｐゴシック" charset="0"/>
              <a:cs typeface="3M Circular TT Book" panose="020B0604020101020102" pitchFamily="34" charset="0"/>
            </a:endParaRPr>
          </a:p>
        </p:txBody>
      </p:sp>
    </p:spTree>
    <p:extLst>
      <p:ext uri="{BB962C8B-B14F-4D97-AF65-F5344CB8AC3E}">
        <p14:creationId xmlns:p14="http://schemas.microsoft.com/office/powerpoint/2010/main" val="2013113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nk-texture">
    <p:spTree>
      <p:nvGrpSpPr>
        <p:cNvPr id="1" name=""/>
        <p:cNvGrpSpPr/>
        <p:nvPr/>
      </p:nvGrpSpPr>
      <p:grpSpPr>
        <a:xfrm>
          <a:off x="0" y="0"/>
          <a:ext cx="0" cy="0"/>
          <a:chOff x="0" y="0"/>
          <a:chExt cx="0" cy="0"/>
        </a:xfrm>
      </p:grpSpPr>
      <p:sp>
        <p:nvSpPr>
          <p:cNvPr id="5" name="TextBox 3"/>
          <p:cNvSpPr txBox="1">
            <a:spLocks noChangeArrowheads="1"/>
          </p:cNvSpPr>
          <p:nvPr userDrawn="1"/>
        </p:nvSpPr>
        <p:spPr bwMode="auto">
          <a:xfrm>
            <a:off x="382631" y="4917710"/>
            <a:ext cx="3027363" cy="107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eaLnBrk="1" hangingPunct="1"/>
            <a:r>
              <a:rPr lang="en-US" altLang="x-none" sz="700" b="0" i="0" dirty="0">
                <a:solidFill>
                  <a:srgbClr val="7F7F7F"/>
                </a:solidFill>
                <a:latin typeface="Amazon Ember" charset="0"/>
                <a:ea typeface="Amazon Ember" charset="0"/>
                <a:cs typeface="Amazon Ember" charset="0"/>
              </a:rPr>
              <a:t>© 2017, Amazon Web Services, Inc. or its Affiliates. All rights reserved.</a:t>
            </a:r>
          </a:p>
        </p:txBody>
      </p:sp>
      <p:pic>
        <p:nvPicPr>
          <p:cNvPr id="4" name="Picture 3">
            <a:extLst>
              <a:ext uri="{FF2B5EF4-FFF2-40B4-BE49-F238E27FC236}">
                <a16:creationId xmlns:a16="http://schemas.microsoft.com/office/drawing/2014/main" id="{DA4C2752-F78C-314A-A093-2F2459D2F44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70408" y="4615293"/>
            <a:ext cx="537710" cy="321469"/>
          </a:xfrm>
          <a:prstGeom prst="rect">
            <a:avLst/>
          </a:prstGeom>
        </p:spPr>
      </p:pic>
    </p:spTree>
    <p:extLst>
      <p:ext uri="{BB962C8B-B14F-4D97-AF65-F5344CB8AC3E}">
        <p14:creationId xmlns:p14="http://schemas.microsoft.com/office/powerpoint/2010/main" val="256448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Title Slide 1 Orange">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269" y="-1"/>
            <a:ext cx="9144000" cy="5143501"/>
          </a:xfrm>
          <a:prstGeom prst="rect">
            <a:avLst/>
          </a:prstGeom>
        </p:spPr>
      </p:pic>
      <p:pic>
        <p:nvPicPr>
          <p:cNvPr id="2" name="Picture 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16" name="TextBox 3"/>
          <p:cNvSpPr txBox="1">
            <a:spLocks noChangeArrowheads="1"/>
          </p:cNvSpPr>
          <p:nvPr userDrawn="1"/>
        </p:nvSpPr>
        <p:spPr bwMode="auto">
          <a:xfrm>
            <a:off x="382630" y="4917710"/>
            <a:ext cx="3027363"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x-none" sz="700" b="0" i="0" u="none" strike="noStrike" kern="1200" cap="none" spc="0" normalizeH="0" baseline="0" noProof="0" dirty="0">
                <a:ln>
                  <a:noFill/>
                </a:ln>
                <a:solidFill>
                  <a:srgbClr val="7F7F7F"/>
                </a:solidFill>
                <a:effectLst/>
                <a:uLnTx/>
                <a:uFillTx/>
                <a:latin typeface="Amazon Ember" charset="0"/>
                <a:ea typeface="Amazon Ember" charset="0"/>
                <a:cs typeface="Amazon Ember" charset="0"/>
              </a:rPr>
              <a:t>© 2017, Amazon Web Services, Inc. or its Affiliates. All rights reserved.</a:t>
            </a:r>
          </a:p>
        </p:txBody>
      </p:sp>
      <p:sp>
        <p:nvSpPr>
          <p:cNvPr id="5" name="Text Placeholder 4"/>
          <p:cNvSpPr>
            <a:spLocks noGrp="1"/>
          </p:cNvSpPr>
          <p:nvPr>
            <p:ph type="body" sz="quarter" idx="10" hasCustomPrompt="1"/>
          </p:nvPr>
        </p:nvSpPr>
        <p:spPr>
          <a:xfrm>
            <a:off x="929390" y="1521500"/>
            <a:ext cx="7306748" cy="704539"/>
          </a:xfrm>
        </p:spPr>
        <p:txBody>
          <a:bodyPr lIns="0" tIns="0" rIns="0" bIns="0"/>
          <a:lstStyle>
            <a:lvl1pPr>
              <a:defRPr sz="6000" b="0" i="0" spc="300">
                <a:latin typeface="Amazon Ember Light" charset="0"/>
                <a:ea typeface="Amazon Ember Light" charset="0"/>
                <a:cs typeface="Amazon Ember Light" charset="0"/>
              </a:defRPr>
            </a:lvl1pPr>
            <a:lvl2pPr>
              <a:defRPr b="0" i="0">
                <a:latin typeface="Roboto Condensed Light" charset="0"/>
                <a:ea typeface="Roboto Condensed Light" charset="0"/>
                <a:cs typeface="Roboto Condensed Light" charset="0"/>
              </a:defRPr>
            </a:lvl2pPr>
            <a:lvl3pPr>
              <a:defRPr b="0" i="0">
                <a:latin typeface="Roboto Condensed Light" charset="0"/>
                <a:ea typeface="Roboto Condensed Light" charset="0"/>
                <a:cs typeface="Roboto Condensed Light" charset="0"/>
              </a:defRPr>
            </a:lvl3pPr>
            <a:lvl4pPr>
              <a:defRPr b="0" i="0">
                <a:latin typeface="Roboto Condensed Light" charset="0"/>
                <a:ea typeface="Roboto Condensed Light" charset="0"/>
                <a:cs typeface="Roboto Condensed Light" charset="0"/>
              </a:defRPr>
            </a:lvl4pPr>
            <a:lvl5pPr>
              <a:defRPr b="0" i="0">
                <a:latin typeface="Roboto Condensed Light" charset="0"/>
                <a:ea typeface="Roboto Condensed Light" charset="0"/>
                <a:cs typeface="Roboto Condensed Light" charset="0"/>
              </a:defRPr>
            </a:lvl5pPr>
          </a:lstStyle>
          <a:p>
            <a:pPr lvl="0"/>
            <a:r>
              <a:rPr lang="en-US" dirty="0"/>
              <a:t>CLICK TO EDIT MASTER TEXT STYLES</a:t>
            </a:r>
          </a:p>
        </p:txBody>
      </p:sp>
      <p:sp>
        <p:nvSpPr>
          <p:cNvPr id="11" name="Text Placeholder 4"/>
          <p:cNvSpPr>
            <a:spLocks noGrp="1"/>
          </p:cNvSpPr>
          <p:nvPr>
            <p:ph type="body" sz="quarter" idx="11" hasCustomPrompt="1"/>
          </p:nvPr>
        </p:nvSpPr>
        <p:spPr>
          <a:xfrm>
            <a:off x="929390" y="2507149"/>
            <a:ext cx="7306748" cy="382250"/>
          </a:xfrm>
        </p:spPr>
        <p:txBody>
          <a:bodyPr lIns="0" tIns="0" rIns="0" bIns="0"/>
          <a:lstStyle>
            <a:lvl1pPr>
              <a:defRPr sz="2800" b="0" i="0" spc="300">
                <a:latin typeface="Amazon Ember" charset="0"/>
                <a:ea typeface="Amazon Ember" charset="0"/>
                <a:cs typeface="Amazon Ember" charset="0"/>
              </a:defRPr>
            </a:lvl1pPr>
            <a:lvl2pPr>
              <a:defRPr b="0" i="0">
                <a:latin typeface="Roboto Condensed Light" charset="0"/>
                <a:ea typeface="Roboto Condensed Light" charset="0"/>
                <a:cs typeface="Roboto Condensed Light" charset="0"/>
              </a:defRPr>
            </a:lvl2pPr>
            <a:lvl3pPr>
              <a:defRPr b="0" i="0">
                <a:latin typeface="Roboto Condensed Light" charset="0"/>
                <a:ea typeface="Roboto Condensed Light" charset="0"/>
                <a:cs typeface="Roboto Condensed Light" charset="0"/>
              </a:defRPr>
            </a:lvl3pPr>
            <a:lvl4pPr>
              <a:defRPr b="0" i="0">
                <a:latin typeface="Roboto Condensed Light" charset="0"/>
                <a:ea typeface="Roboto Condensed Light" charset="0"/>
                <a:cs typeface="Roboto Condensed Light" charset="0"/>
              </a:defRPr>
            </a:lvl4pPr>
            <a:lvl5pPr>
              <a:defRPr b="0" i="0">
                <a:latin typeface="Roboto Condensed Light" charset="0"/>
                <a:ea typeface="Roboto Condensed Light" charset="0"/>
                <a:cs typeface="Roboto Condensed Light" charset="0"/>
              </a:defRPr>
            </a:lvl5pPr>
          </a:lstStyle>
          <a:p>
            <a:pPr lvl="0"/>
            <a:r>
              <a:rPr lang="en-US" dirty="0"/>
              <a:t>CLICK TO EDIT MASTER TEXT STYLES</a:t>
            </a:r>
          </a:p>
        </p:txBody>
      </p:sp>
      <p:sp>
        <p:nvSpPr>
          <p:cNvPr id="12" name="Text Placeholder 4"/>
          <p:cNvSpPr>
            <a:spLocks noGrp="1"/>
          </p:cNvSpPr>
          <p:nvPr>
            <p:ph type="body" sz="quarter" idx="12" hasCustomPrompt="1"/>
          </p:nvPr>
        </p:nvSpPr>
        <p:spPr>
          <a:xfrm>
            <a:off x="929391" y="2953738"/>
            <a:ext cx="7306747" cy="209863"/>
          </a:xfrm>
        </p:spPr>
        <p:txBody>
          <a:bodyPr lIns="0" tIns="0" rIns="0" bIns="0"/>
          <a:lstStyle>
            <a:lvl1pPr>
              <a:defRPr sz="1200" b="0" i="0" spc="300" baseline="0">
                <a:latin typeface="Amazon Ember" charset="0"/>
                <a:ea typeface="Amazon Ember" charset="0"/>
                <a:cs typeface="Amazon Ember" charset="0"/>
              </a:defRPr>
            </a:lvl1pPr>
            <a:lvl2pPr>
              <a:defRPr b="0" i="0">
                <a:latin typeface="Roboto Condensed Light" charset="0"/>
                <a:ea typeface="Roboto Condensed Light" charset="0"/>
                <a:cs typeface="Roboto Condensed Light" charset="0"/>
              </a:defRPr>
            </a:lvl2pPr>
            <a:lvl3pPr>
              <a:defRPr b="0" i="0">
                <a:latin typeface="Roboto Condensed Light" charset="0"/>
                <a:ea typeface="Roboto Condensed Light" charset="0"/>
                <a:cs typeface="Roboto Condensed Light" charset="0"/>
              </a:defRPr>
            </a:lvl3pPr>
            <a:lvl4pPr>
              <a:defRPr b="0" i="0">
                <a:latin typeface="Roboto Condensed Light" charset="0"/>
                <a:ea typeface="Roboto Condensed Light" charset="0"/>
                <a:cs typeface="Roboto Condensed Light" charset="0"/>
              </a:defRPr>
            </a:lvl4pPr>
            <a:lvl5pPr>
              <a:defRPr b="0" i="0">
                <a:latin typeface="Roboto Condensed Light" charset="0"/>
                <a:ea typeface="Roboto Condensed Light" charset="0"/>
                <a:cs typeface="Roboto Condensed Light" charset="0"/>
              </a:defRPr>
            </a:lvl5pPr>
          </a:lstStyle>
          <a:p>
            <a:pPr lvl="0"/>
            <a:r>
              <a:rPr lang="en-US" dirty="0"/>
              <a:t>CLICK TO EDIT MASTER TEXT STYLES</a:t>
            </a:r>
          </a:p>
        </p:txBody>
      </p:sp>
      <p:sp>
        <p:nvSpPr>
          <p:cNvPr id="13" name="Text Placeholder 4"/>
          <p:cNvSpPr>
            <a:spLocks noGrp="1"/>
          </p:cNvSpPr>
          <p:nvPr>
            <p:ph type="body" sz="quarter" idx="13" hasCustomPrompt="1"/>
          </p:nvPr>
        </p:nvSpPr>
        <p:spPr>
          <a:xfrm>
            <a:off x="929390" y="972510"/>
            <a:ext cx="7315199" cy="468442"/>
          </a:xfrm>
        </p:spPr>
        <p:txBody>
          <a:bodyPr lIns="0" tIns="0" rIns="0" bIns="0" anchor="b"/>
          <a:lstStyle>
            <a:lvl1pPr>
              <a:defRPr sz="1200" b="0" i="0" spc="300" baseline="0">
                <a:latin typeface="Amazon Ember" charset="0"/>
                <a:ea typeface="Amazon Ember" charset="0"/>
                <a:cs typeface="Amazon Ember" charset="0"/>
              </a:defRPr>
            </a:lvl1pPr>
            <a:lvl2pPr>
              <a:defRPr b="0" i="0">
                <a:latin typeface="Roboto Condensed Light" charset="0"/>
                <a:ea typeface="Roboto Condensed Light" charset="0"/>
                <a:cs typeface="Roboto Condensed Light" charset="0"/>
              </a:defRPr>
            </a:lvl2pPr>
            <a:lvl3pPr>
              <a:defRPr b="0" i="0">
                <a:latin typeface="Roboto Condensed Light" charset="0"/>
                <a:ea typeface="Roboto Condensed Light" charset="0"/>
                <a:cs typeface="Roboto Condensed Light" charset="0"/>
              </a:defRPr>
            </a:lvl3pPr>
            <a:lvl4pPr>
              <a:defRPr b="0" i="0">
                <a:latin typeface="Roboto Condensed Light" charset="0"/>
                <a:ea typeface="Roboto Condensed Light" charset="0"/>
                <a:cs typeface="Roboto Condensed Light" charset="0"/>
              </a:defRPr>
            </a:lvl4pPr>
            <a:lvl5pPr>
              <a:defRPr b="0" i="0">
                <a:latin typeface="Roboto Condensed Light" charset="0"/>
                <a:ea typeface="Roboto Condensed Light" charset="0"/>
                <a:cs typeface="Roboto Condensed Light" charset="0"/>
              </a:defRPr>
            </a:lvl5pPr>
          </a:lstStyle>
          <a:p>
            <a:pPr lvl="0"/>
            <a:r>
              <a:rPr lang="en-US" dirty="0"/>
              <a:t>CLICK TO EDIT MASTER TEXT STYLES</a:t>
            </a:r>
          </a:p>
        </p:txBody>
      </p:sp>
    </p:spTree>
    <p:extLst>
      <p:ext uri="{BB962C8B-B14F-4D97-AF65-F5344CB8AC3E}">
        <p14:creationId xmlns:p14="http://schemas.microsoft.com/office/powerpoint/2010/main" val="24500094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1_Title Slide 1 Orang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16" name="TextBox 3"/>
          <p:cNvSpPr txBox="1">
            <a:spLocks noChangeArrowheads="1"/>
          </p:cNvSpPr>
          <p:nvPr userDrawn="1"/>
        </p:nvSpPr>
        <p:spPr bwMode="auto">
          <a:xfrm>
            <a:off x="382630" y="4917710"/>
            <a:ext cx="3027363"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x-none" sz="700" b="0" i="0" u="none" strike="noStrike" kern="1200" cap="none" spc="0" normalizeH="0" baseline="0" noProof="0" dirty="0">
                <a:ln>
                  <a:noFill/>
                </a:ln>
                <a:solidFill>
                  <a:srgbClr val="7F7F7F"/>
                </a:solidFill>
                <a:effectLst/>
                <a:uLnTx/>
                <a:uFillTx/>
                <a:latin typeface="Amazon Ember" charset="0"/>
                <a:ea typeface="Amazon Ember" charset="0"/>
                <a:cs typeface="Amazon Ember" charset="0"/>
              </a:rPr>
              <a:t>© 2017, Amazon Web Services, Inc. or its Affiliates. All rights reserved.</a:t>
            </a:r>
          </a:p>
        </p:txBody>
      </p:sp>
      <p:sp>
        <p:nvSpPr>
          <p:cNvPr id="5" name="Text Placeholder 4"/>
          <p:cNvSpPr>
            <a:spLocks noGrp="1"/>
          </p:cNvSpPr>
          <p:nvPr>
            <p:ph type="body" sz="quarter" idx="10" hasCustomPrompt="1"/>
          </p:nvPr>
        </p:nvSpPr>
        <p:spPr>
          <a:xfrm>
            <a:off x="929390" y="1521500"/>
            <a:ext cx="7306748" cy="704539"/>
          </a:xfrm>
        </p:spPr>
        <p:txBody>
          <a:bodyPr lIns="0" tIns="0" rIns="0" bIns="0"/>
          <a:lstStyle>
            <a:lvl1pPr>
              <a:defRPr sz="6000" b="0" i="0" spc="300">
                <a:latin typeface="Amazon Ember Light" charset="0"/>
                <a:ea typeface="Amazon Ember Light" charset="0"/>
                <a:cs typeface="Amazon Ember Light" charset="0"/>
              </a:defRPr>
            </a:lvl1pPr>
            <a:lvl2pPr>
              <a:defRPr b="0" i="0">
                <a:latin typeface="Roboto Condensed Light" charset="0"/>
                <a:ea typeface="Roboto Condensed Light" charset="0"/>
                <a:cs typeface="Roboto Condensed Light" charset="0"/>
              </a:defRPr>
            </a:lvl2pPr>
            <a:lvl3pPr>
              <a:defRPr b="0" i="0">
                <a:latin typeface="Roboto Condensed Light" charset="0"/>
                <a:ea typeface="Roboto Condensed Light" charset="0"/>
                <a:cs typeface="Roboto Condensed Light" charset="0"/>
              </a:defRPr>
            </a:lvl3pPr>
            <a:lvl4pPr>
              <a:defRPr b="0" i="0">
                <a:latin typeface="Roboto Condensed Light" charset="0"/>
                <a:ea typeface="Roboto Condensed Light" charset="0"/>
                <a:cs typeface="Roboto Condensed Light" charset="0"/>
              </a:defRPr>
            </a:lvl4pPr>
            <a:lvl5pPr>
              <a:defRPr b="0" i="0">
                <a:latin typeface="Roboto Condensed Light" charset="0"/>
                <a:ea typeface="Roboto Condensed Light" charset="0"/>
                <a:cs typeface="Roboto Condensed Light" charset="0"/>
              </a:defRPr>
            </a:lvl5pPr>
          </a:lstStyle>
          <a:p>
            <a:pPr lvl="0"/>
            <a:r>
              <a:rPr lang="en-US" dirty="0"/>
              <a:t>CLICK TO EDIT MASTER TEXT STYLES</a:t>
            </a:r>
          </a:p>
        </p:txBody>
      </p:sp>
      <p:sp>
        <p:nvSpPr>
          <p:cNvPr id="11" name="Text Placeholder 4"/>
          <p:cNvSpPr>
            <a:spLocks noGrp="1"/>
          </p:cNvSpPr>
          <p:nvPr>
            <p:ph type="body" sz="quarter" idx="11" hasCustomPrompt="1"/>
          </p:nvPr>
        </p:nvSpPr>
        <p:spPr>
          <a:xfrm>
            <a:off x="929390" y="2507149"/>
            <a:ext cx="7306748" cy="382250"/>
          </a:xfrm>
        </p:spPr>
        <p:txBody>
          <a:bodyPr lIns="0" tIns="0" rIns="0" bIns="0"/>
          <a:lstStyle>
            <a:lvl1pPr>
              <a:defRPr sz="2800" b="0" i="0" spc="300">
                <a:latin typeface="Amazon Ember" charset="0"/>
                <a:ea typeface="Amazon Ember" charset="0"/>
                <a:cs typeface="Amazon Ember" charset="0"/>
              </a:defRPr>
            </a:lvl1pPr>
            <a:lvl2pPr>
              <a:defRPr b="0" i="0">
                <a:latin typeface="Roboto Condensed Light" charset="0"/>
                <a:ea typeface="Roboto Condensed Light" charset="0"/>
                <a:cs typeface="Roboto Condensed Light" charset="0"/>
              </a:defRPr>
            </a:lvl2pPr>
            <a:lvl3pPr>
              <a:defRPr b="0" i="0">
                <a:latin typeface="Roboto Condensed Light" charset="0"/>
                <a:ea typeface="Roboto Condensed Light" charset="0"/>
                <a:cs typeface="Roboto Condensed Light" charset="0"/>
              </a:defRPr>
            </a:lvl3pPr>
            <a:lvl4pPr>
              <a:defRPr b="0" i="0">
                <a:latin typeface="Roboto Condensed Light" charset="0"/>
                <a:ea typeface="Roboto Condensed Light" charset="0"/>
                <a:cs typeface="Roboto Condensed Light" charset="0"/>
              </a:defRPr>
            </a:lvl4pPr>
            <a:lvl5pPr>
              <a:defRPr b="0" i="0">
                <a:latin typeface="Roboto Condensed Light" charset="0"/>
                <a:ea typeface="Roboto Condensed Light" charset="0"/>
                <a:cs typeface="Roboto Condensed Light" charset="0"/>
              </a:defRPr>
            </a:lvl5pPr>
          </a:lstStyle>
          <a:p>
            <a:pPr lvl="0"/>
            <a:r>
              <a:rPr lang="en-US" dirty="0"/>
              <a:t>CLICK TO EDIT MASTER TEXT STYLES</a:t>
            </a:r>
          </a:p>
        </p:txBody>
      </p:sp>
      <p:sp>
        <p:nvSpPr>
          <p:cNvPr id="12" name="Text Placeholder 4"/>
          <p:cNvSpPr>
            <a:spLocks noGrp="1"/>
          </p:cNvSpPr>
          <p:nvPr>
            <p:ph type="body" sz="quarter" idx="12" hasCustomPrompt="1"/>
          </p:nvPr>
        </p:nvSpPr>
        <p:spPr>
          <a:xfrm>
            <a:off x="929391" y="2953738"/>
            <a:ext cx="7306747" cy="209863"/>
          </a:xfrm>
        </p:spPr>
        <p:txBody>
          <a:bodyPr lIns="0" tIns="0" rIns="0" bIns="0"/>
          <a:lstStyle>
            <a:lvl1pPr>
              <a:defRPr sz="1200" b="0" i="0" spc="300" baseline="0">
                <a:latin typeface="Amazon Ember" charset="0"/>
                <a:ea typeface="Amazon Ember" charset="0"/>
                <a:cs typeface="Amazon Ember" charset="0"/>
              </a:defRPr>
            </a:lvl1pPr>
            <a:lvl2pPr>
              <a:defRPr b="0" i="0">
                <a:latin typeface="Roboto Condensed Light" charset="0"/>
                <a:ea typeface="Roboto Condensed Light" charset="0"/>
                <a:cs typeface="Roboto Condensed Light" charset="0"/>
              </a:defRPr>
            </a:lvl2pPr>
            <a:lvl3pPr>
              <a:defRPr b="0" i="0">
                <a:latin typeface="Roboto Condensed Light" charset="0"/>
                <a:ea typeface="Roboto Condensed Light" charset="0"/>
                <a:cs typeface="Roboto Condensed Light" charset="0"/>
              </a:defRPr>
            </a:lvl3pPr>
            <a:lvl4pPr>
              <a:defRPr b="0" i="0">
                <a:latin typeface="Roboto Condensed Light" charset="0"/>
                <a:ea typeface="Roboto Condensed Light" charset="0"/>
                <a:cs typeface="Roboto Condensed Light" charset="0"/>
              </a:defRPr>
            </a:lvl4pPr>
            <a:lvl5pPr>
              <a:defRPr b="0" i="0">
                <a:latin typeface="Roboto Condensed Light" charset="0"/>
                <a:ea typeface="Roboto Condensed Light" charset="0"/>
                <a:cs typeface="Roboto Condensed Light" charset="0"/>
              </a:defRPr>
            </a:lvl5pPr>
          </a:lstStyle>
          <a:p>
            <a:pPr lvl="0"/>
            <a:r>
              <a:rPr lang="en-US" dirty="0"/>
              <a:t>CLICK TO EDIT MASTER TEXT STYLES</a:t>
            </a:r>
          </a:p>
        </p:txBody>
      </p:sp>
      <p:sp>
        <p:nvSpPr>
          <p:cNvPr id="13" name="Text Placeholder 4"/>
          <p:cNvSpPr>
            <a:spLocks noGrp="1"/>
          </p:cNvSpPr>
          <p:nvPr>
            <p:ph type="body" sz="quarter" idx="13" hasCustomPrompt="1"/>
          </p:nvPr>
        </p:nvSpPr>
        <p:spPr>
          <a:xfrm>
            <a:off x="929390" y="972510"/>
            <a:ext cx="7315199" cy="468442"/>
          </a:xfrm>
        </p:spPr>
        <p:txBody>
          <a:bodyPr lIns="0" tIns="0" rIns="0" bIns="0" anchor="b"/>
          <a:lstStyle>
            <a:lvl1pPr>
              <a:defRPr sz="1200" b="0" i="0" spc="300" baseline="0">
                <a:latin typeface="Amazon Ember" charset="0"/>
                <a:ea typeface="Amazon Ember" charset="0"/>
                <a:cs typeface="Amazon Ember" charset="0"/>
              </a:defRPr>
            </a:lvl1pPr>
            <a:lvl2pPr>
              <a:defRPr b="0" i="0">
                <a:latin typeface="Roboto Condensed Light" charset="0"/>
                <a:ea typeface="Roboto Condensed Light" charset="0"/>
                <a:cs typeface="Roboto Condensed Light" charset="0"/>
              </a:defRPr>
            </a:lvl2pPr>
            <a:lvl3pPr>
              <a:defRPr b="0" i="0">
                <a:latin typeface="Roboto Condensed Light" charset="0"/>
                <a:ea typeface="Roboto Condensed Light" charset="0"/>
                <a:cs typeface="Roboto Condensed Light" charset="0"/>
              </a:defRPr>
            </a:lvl3pPr>
            <a:lvl4pPr>
              <a:defRPr b="0" i="0">
                <a:latin typeface="Roboto Condensed Light" charset="0"/>
                <a:ea typeface="Roboto Condensed Light" charset="0"/>
                <a:cs typeface="Roboto Condensed Light" charset="0"/>
              </a:defRPr>
            </a:lvl4pPr>
            <a:lvl5pPr>
              <a:defRPr b="0" i="0">
                <a:latin typeface="Roboto Condensed Light" charset="0"/>
                <a:ea typeface="Roboto Condensed Light" charset="0"/>
                <a:cs typeface="Roboto Condensed Light" charset="0"/>
              </a:defRPr>
            </a:lvl5pPr>
          </a:lstStyle>
          <a:p>
            <a:pPr lvl="0"/>
            <a:r>
              <a:rPr lang="en-US" dirty="0"/>
              <a:t>CLICK TO EDIT MASTER TEXT STYLES</a:t>
            </a:r>
          </a:p>
        </p:txBody>
      </p:sp>
    </p:spTree>
    <p:extLst>
      <p:ext uri="{BB962C8B-B14F-4D97-AF65-F5344CB8AC3E}">
        <p14:creationId xmlns:p14="http://schemas.microsoft.com/office/powerpoint/2010/main" val="1139385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ection Header 1">
    <p:spTree>
      <p:nvGrpSpPr>
        <p:cNvPr id="1" name=""/>
        <p:cNvGrpSpPr/>
        <p:nvPr/>
      </p:nvGrpSpPr>
      <p:grpSpPr>
        <a:xfrm>
          <a:off x="0" y="0"/>
          <a:ext cx="0" cy="0"/>
          <a:chOff x="0" y="0"/>
          <a:chExt cx="0" cy="0"/>
        </a:xfrm>
      </p:grpSpPr>
      <p:sp>
        <p:nvSpPr>
          <p:cNvPr id="2" name="Title 1"/>
          <p:cNvSpPr>
            <a:spLocks noGrp="1"/>
          </p:cNvSpPr>
          <p:nvPr>
            <p:ph type="title"/>
          </p:nvPr>
        </p:nvSpPr>
        <p:spPr>
          <a:xfrm>
            <a:off x="396394" y="1969202"/>
            <a:ext cx="7772400" cy="930105"/>
          </a:xfrm>
        </p:spPr>
        <p:txBody>
          <a:bodyPr anchor="ctr">
            <a:noAutofit/>
          </a:bodyPr>
          <a:lstStyle>
            <a:lvl1pPr algn="l">
              <a:defRPr sz="4000" b="1" cap="none">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212483756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2_Title Slide 1 Orange">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D80521C-6DD5-4D3F-91E5-72E3C7D5C319}"/>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3" name="Rectangle 2">
            <a:extLst>
              <a:ext uri="{FF2B5EF4-FFF2-40B4-BE49-F238E27FC236}">
                <a16:creationId xmlns:a16="http://schemas.microsoft.com/office/drawing/2014/main" id="{390B6EA0-C635-46E6-8282-265B143A2F20}"/>
              </a:ext>
            </a:extLst>
          </p:cNvPr>
          <p:cNvSpPr/>
          <p:nvPr userDrawn="1"/>
        </p:nvSpPr>
        <p:spPr>
          <a:xfrm>
            <a:off x="10764" y="0"/>
            <a:ext cx="9144000" cy="5143500"/>
          </a:xfrm>
          <a:prstGeom prst="rect">
            <a:avLst/>
          </a:prstGeom>
          <a:solidFill>
            <a:srgbClr val="191919">
              <a:alpha val="5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2" name="Picture 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16" name="TextBox 3"/>
          <p:cNvSpPr txBox="1">
            <a:spLocks noChangeArrowheads="1"/>
          </p:cNvSpPr>
          <p:nvPr userDrawn="1"/>
        </p:nvSpPr>
        <p:spPr bwMode="auto">
          <a:xfrm>
            <a:off x="382630" y="4917710"/>
            <a:ext cx="3027363"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x-none" sz="700" b="0" i="0" u="none" strike="noStrike" kern="1200" cap="none" spc="0" normalizeH="0" baseline="0" noProof="0" dirty="0">
                <a:ln>
                  <a:noFill/>
                </a:ln>
                <a:solidFill>
                  <a:srgbClr val="7F7F7F"/>
                </a:solidFill>
                <a:effectLst/>
                <a:uLnTx/>
                <a:uFillTx/>
                <a:latin typeface="Amazon Ember" charset="0"/>
                <a:ea typeface="Amazon Ember" charset="0"/>
                <a:cs typeface="Amazon Ember" charset="0"/>
              </a:rPr>
              <a:t>© 2017, Amazon Web Services, Inc. or its Affiliates. All rights reserved.</a:t>
            </a:r>
          </a:p>
        </p:txBody>
      </p:sp>
      <p:sp>
        <p:nvSpPr>
          <p:cNvPr id="5" name="Text Placeholder 4"/>
          <p:cNvSpPr>
            <a:spLocks noGrp="1"/>
          </p:cNvSpPr>
          <p:nvPr>
            <p:ph type="body" sz="quarter" idx="10" hasCustomPrompt="1"/>
          </p:nvPr>
        </p:nvSpPr>
        <p:spPr>
          <a:xfrm>
            <a:off x="929390" y="1521500"/>
            <a:ext cx="7306748" cy="704539"/>
          </a:xfrm>
        </p:spPr>
        <p:txBody>
          <a:bodyPr lIns="0" tIns="0" rIns="0" bIns="0"/>
          <a:lstStyle>
            <a:lvl1pPr>
              <a:defRPr sz="6000" b="0" i="0" spc="300">
                <a:latin typeface="Amazon Ember Light" charset="0"/>
                <a:ea typeface="Amazon Ember Light" charset="0"/>
                <a:cs typeface="Amazon Ember Light" charset="0"/>
              </a:defRPr>
            </a:lvl1pPr>
            <a:lvl2pPr>
              <a:defRPr b="0" i="0">
                <a:latin typeface="Roboto Condensed Light" charset="0"/>
                <a:ea typeface="Roboto Condensed Light" charset="0"/>
                <a:cs typeface="Roboto Condensed Light" charset="0"/>
              </a:defRPr>
            </a:lvl2pPr>
            <a:lvl3pPr>
              <a:defRPr b="0" i="0">
                <a:latin typeface="Roboto Condensed Light" charset="0"/>
                <a:ea typeface="Roboto Condensed Light" charset="0"/>
                <a:cs typeface="Roboto Condensed Light" charset="0"/>
              </a:defRPr>
            </a:lvl3pPr>
            <a:lvl4pPr>
              <a:defRPr b="0" i="0">
                <a:latin typeface="Roboto Condensed Light" charset="0"/>
                <a:ea typeface="Roboto Condensed Light" charset="0"/>
                <a:cs typeface="Roboto Condensed Light" charset="0"/>
              </a:defRPr>
            </a:lvl4pPr>
            <a:lvl5pPr>
              <a:defRPr b="0" i="0">
                <a:latin typeface="Roboto Condensed Light" charset="0"/>
                <a:ea typeface="Roboto Condensed Light" charset="0"/>
                <a:cs typeface="Roboto Condensed Light" charset="0"/>
              </a:defRPr>
            </a:lvl5pPr>
          </a:lstStyle>
          <a:p>
            <a:pPr lvl="0"/>
            <a:r>
              <a:rPr lang="en-US" dirty="0"/>
              <a:t>CLICK TO EDIT MASTER TEXT STYLES</a:t>
            </a:r>
          </a:p>
        </p:txBody>
      </p:sp>
      <p:sp>
        <p:nvSpPr>
          <p:cNvPr id="11" name="Text Placeholder 4"/>
          <p:cNvSpPr>
            <a:spLocks noGrp="1"/>
          </p:cNvSpPr>
          <p:nvPr>
            <p:ph type="body" sz="quarter" idx="11" hasCustomPrompt="1"/>
          </p:nvPr>
        </p:nvSpPr>
        <p:spPr>
          <a:xfrm>
            <a:off x="929390" y="2507149"/>
            <a:ext cx="7306748" cy="382250"/>
          </a:xfrm>
        </p:spPr>
        <p:txBody>
          <a:bodyPr lIns="0" tIns="0" rIns="0" bIns="0"/>
          <a:lstStyle>
            <a:lvl1pPr>
              <a:defRPr sz="2800" b="0" i="0" spc="300">
                <a:latin typeface="Amazon Ember" charset="0"/>
                <a:ea typeface="Amazon Ember" charset="0"/>
                <a:cs typeface="Amazon Ember" charset="0"/>
              </a:defRPr>
            </a:lvl1pPr>
            <a:lvl2pPr>
              <a:defRPr b="0" i="0">
                <a:latin typeface="Roboto Condensed Light" charset="0"/>
                <a:ea typeface="Roboto Condensed Light" charset="0"/>
                <a:cs typeface="Roboto Condensed Light" charset="0"/>
              </a:defRPr>
            </a:lvl2pPr>
            <a:lvl3pPr>
              <a:defRPr b="0" i="0">
                <a:latin typeface="Roboto Condensed Light" charset="0"/>
                <a:ea typeface="Roboto Condensed Light" charset="0"/>
                <a:cs typeface="Roboto Condensed Light" charset="0"/>
              </a:defRPr>
            </a:lvl3pPr>
            <a:lvl4pPr>
              <a:defRPr b="0" i="0">
                <a:latin typeface="Roboto Condensed Light" charset="0"/>
                <a:ea typeface="Roboto Condensed Light" charset="0"/>
                <a:cs typeface="Roboto Condensed Light" charset="0"/>
              </a:defRPr>
            </a:lvl4pPr>
            <a:lvl5pPr>
              <a:defRPr b="0" i="0">
                <a:latin typeface="Roboto Condensed Light" charset="0"/>
                <a:ea typeface="Roboto Condensed Light" charset="0"/>
                <a:cs typeface="Roboto Condensed Light" charset="0"/>
              </a:defRPr>
            </a:lvl5pPr>
          </a:lstStyle>
          <a:p>
            <a:pPr lvl="0"/>
            <a:r>
              <a:rPr lang="en-US" dirty="0"/>
              <a:t>CLICK TO EDIT MASTER TEXT STYLES</a:t>
            </a:r>
          </a:p>
        </p:txBody>
      </p:sp>
      <p:sp>
        <p:nvSpPr>
          <p:cNvPr id="12" name="Text Placeholder 4"/>
          <p:cNvSpPr>
            <a:spLocks noGrp="1"/>
          </p:cNvSpPr>
          <p:nvPr>
            <p:ph type="body" sz="quarter" idx="12" hasCustomPrompt="1"/>
          </p:nvPr>
        </p:nvSpPr>
        <p:spPr>
          <a:xfrm>
            <a:off x="929391" y="2953738"/>
            <a:ext cx="7306747" cy="209863"/>
          </a:xfrm>
        </p:spPr>
        <p:txBody>
          <a:bodyPr lIns="0" tIns="0" rIns="0" bIns="0"/>
          <a:lstStyle>
            <a:lvl1pPr>
              <a:defRPr sz="1200" b="0" i="0" spc="300" baseline="0">
                <a:latin typeface="Amazon Ember" charset="0"/>
                <a:ea typeface="Amazon Ember" charset="0"/>
                <a:cs typeface="Amazon Ember" charset="0"/>
              </a:defRPr>
            </a:lvl1pPr>
            <a:lvl2pPr>
              <a:defRPr b="0" i="0">
                <a:latin typeface="Roboto Condensed Light" charset="0"/>
                <a:ea typeface="Roboto Condensed Light" charset="0"/>
                <a:cs typeface="Roboto Condensed Light" charset="0"/>
              </a:defRPr>
            </a:lvl2pPr>
            <a:lvl3pPr>
              <a:defRPr b="0" i="0">
                <a:latin typeface="Roboto Condensed Light" charset="0"/>
                <a:ea typeface="Roboto Condensed Light" charset="0"/>
                <a:cs typeface="Roboto Condensed Light" charset="0"/>
              </a:defRPr>
            </a:lvl3pPr>
            <a:lvl4pPr>
              <a:defRPr b="0" i="0">
                <a:latin typeface="Roboto Condensed Light" charset="0"/>
                <a:ea typeface="Roboto Condensed Light" charset="0"/>
                <a:cs typeface="Roboto Condensed Light" charset="0"/>
              </a:defRPr>
            </a:lvl4pPr>
            <a:lvl5pPr>
              <a:defRPr b="0" i="0">
                <a:latin typeface="Roboto Condensed Light" charset="0"/>
                <a:ea typeface="Roboto Condensed Light" charset="0"/>
                <a:cs typeface="Roboto Condensed Light" charset="0"/>
              </a:defRPr>
            </a:lvl5pPr>
          </a:lstStyle>
          <a:p>
            <a:pPr lvl="0"/>
            <a:r>
              <a:rPr lang="en-US" dirty="0"/>
              <a:t>CLICK TO EDIT MASTER TEXT STYLES</a:t>
            </a:r>
          </a:p>
        </p:txBody>
      </p:sp>
      <p:sp>
        <p:nvSpPr>
          <p:cNvPr id="13" name="Text Placeholder 4"/>
          <p:cNvSpPr>
            <a:spLocks noGrp="1"/>
          </p:cNvSpPr>
          <p:nvPr>
            <p:ph type="body" sz="quarter" idx="13" hasCustomPrompt="1"/>
          </p:nvPr>
        </p:nvSpPr>
        <p:spPr>
          <a:xfrm>
            <a:off x="929390" y="972510"/>
            <a:ext cx="7315199" cy="468442"/>
          </a:xfrm>
        </p:spPr>
        <p:txBody>
          <a:bodyPr lIns="0" tIns="0" rIns="0" bIns="0" anchor="b"/>
          <a:lstStyle>
            <a:lvl1pPr>
              <a:defRPr sz="1200" b="0" i="0" spc="300" baseline="0">
                <a:latin typeface="Amazon Ember" charset="0"/>
                <a:ea typeface="Amazon Ember" charset="0"/>
                <a:cs typeface="Amazon Ember" charset="0"/>
              </a:defRPr>
            </a:lvl1pPr>
            <a:lvl2pPr>
              <a:defRPr b="0" i="0">
                <a:latin typeface="Roboto Condensed Light" charset="0"/>
                <a:ea typeface="Roboto Condensed Light" charset="0"/>
                <a:cs typeface="Roboto Condensed Light" charset="0"/>
              </a:defRPr>
            </a:lvl2pPr>
            <a:lvl3pPr>
              <a:defRPr b="0" i="0">
                <a:latin typeface="Roboto Condensed Light" charset="0"/>
                <a:ea typeface="Roboto Condensed Light" charset="0"/>
                <a:cs typeface="Roboto Condensed Light" charset="0"/>
              </a:defRPr>
            </a:lvl3pPr>
            <a:lvl4pPr>
              <a:defRPr b="0" i="0">
                <a:latin typeface="Roboto Condensed Light" charset="0"/>
                <a:ea typeface="Roboto Condensed Light" charset="0"/>
                <a:cs typeface="Roboto Condensed Light" charset="0"/>
              </a:defRPr>
            </a:lvl4pPr>
            <a:lvl5pPr>
              <a:defRPr b="0" i="0">
                <a:latin typeface="Roboto Condensed Light" charset="0"/>
                <a:ea typeface="Roboto Condensed Light" charset="0"/>
                <a:cs typeface="Roboto Condensed Light" charset="0"/>
              </a:defRPr>
            </a:lvl5pPr>
          </a:lstStyle>
          <a:p>
            <a:pPr lvl="0"/>
            <a:r>
              <a:rPr lang="en-US" dirty="0"/>
              <a:t>CLICK TO EDIT MASTER TEXT STYLES</a:t>
            </a:r>
          </a:p>
        </p:txBody>
      </p:sp>
    </p:spTree>
    <p:extLst>
      <p:ext uri="{BB962C8B-B14F-4D97-AF65-F5344CB8AC3E}">
        <p14:creationId xmlns:p14="http://schemas.microsoft.com/office/powerpoint/2010/main" val="74904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ReInvent Title Slide Orange">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269" y="-1"/>
            <a:ext cx="9144000" cy="5143501"/>
          </a:xfrm>
          <a:prstGeom prst="rect">
            <a:avLst/>
          </a:prstGeom>
        </p:spPr>
      </p:pic>
      <p:sp>
        <p:nvSpPr>
          <p:cNvPr id="17" name="TextBox 3"/>
          <p:cNvSpPr txBox="1">
            <a:spLocks noChangeArrowheads="1"/>
          </p:cNvSpPr>
          <p:nvPr userDrawn="1"/>
        </p:nvSpPr>
        <p:spPr bwMode="auto">
          <a:xfrm>
            <a:off x="382630" y="4917710"/>
            <a:ext cx="3027363"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x-none" sz="700" b="0" i="0" u="none" strike="noStrike" kern="1200" cap="none" spc="0" normalizeH="0" baseline="0" noProof="0" dirty="0">
                <a:ln>
                  <a:noFill/>
                </a:ln>
                <a:solidFill>
                  <a:srgbClr val="7F7F7F"/>
                </a:solidFill>
                <a:effectLst/>
                <a:uLnTx/>
                <a:uFillTx/>
                <a:latin typeface="Amazon Ember" charset="0"/>
                <a:ea typeface="Amazon Ember" charset="0"/>
                <a:cs typeface="Amazon Ember" charset="0"/>
              </a:rPr>
              <a:t>© 2017, Amazon Web Services, Inc. or its Affiliates. All rights reserved.</a:t>
            </a:r>
          </a:p>
        </p:txBody>
      </p:sp>
      <p:sp>
        <p:nvSpPr>
          <p:cNvPr id="11" name="Text Placeholder 4"/>
          <p:cNvSpPr>
            <a:spLocks noGrp="1"/>
          </p:cNvSpPr>
          <p:nvPr>
            <p:ph type="body" sz="quarter" idx="11" hasCustomPrompt="1"/>
          </p:nvPr>
        </p:nvSpPr>
        <p:spPr>
          <a:xfrm>
            <a:off x="929390" y="2507149"/>
            <a:ext cx="7306748" cy="382250"/>
          </a:xfrm>
        </p:spPr>
        <p:txBody>
          <a:bodyPr lIns="0" tIns="0" rIns="0" bIns="0"/>
          <a:lstStyle>
            <a:lvl1pPr>
              <a:defRPr sz="2800" b="0" i="0" spc="300">
                <a:latin typeface="Amazon Ember" charset="0"/>
                <a:ea typeface="Amazon Ember" charset="0"/>
                <a:cs typeface="Amazon Ember" charset="0"/>
              </a:defRPr>
            </a:lvl1pPr>
            <a:lvl2pPr>
              <a:defRPr b="0" i="0">
                <a:latin typeface="Roboto Condensed Light" charset="0"/>
                <a:ea typeface="Roboto Condensed Light" charset="0"/>
                <a:cs typeface="Roboto Condensed Light" charset="0"/>
              </a:defRPr>
            </a:lvl2pPr>
            <a:lvl3pPr>
              <a:defRPr b="0" i="0">
                <a:latin typeface="Roboto Condensed Light" charset="0"/>
                <a:ea typeface="Roboto Condensed Light" charset="0"/>
                <a:cs typeface="Roboto Condensed Light" charset="0"/>
              </a:defRPr>
            </a:lvl3pPr>
            <a:lvl4pPr>
              <a:defRPr b="0" i="0">
                <a:latin typeface="Roboto Condensed Light" charset="0"/>
                <a:ea typeface="Roboto Condensed Light" charset="0"/>
                <a:cs typeface="Roboto Condensed Light" charset="0"/>
              </a:defRPr>
            </a:lvl4pPr>
            <a:lvl5pPr>
              <a:defRPr b="0" i="0">
                <a:latin typeface="Roboto Condensed Light" charset="0"/>
                <a:ea typeface="Roboto Condensed Light" charset="0"/>
                <a:cs typeface="Roboto Condensed Light" charset="0"/>
              </a:defRPr>
            </a:lvl5pPr>
          </a:lstStyle>
          <a:p>
            <a:pPr lvl="0"/>
            <a:r>
              <a:rPr lang="en-US" dirty="0"/>
              <a:t>CLICK TO EDIT MASTER TEXT STYLES</a:t>
            </a:r>
          </a:p>
        </p:txBody>
      </p:sp>
      <p:sp>
        <p:nvSpPr>
          <p:cNvPr id="12" name="Text Placeholder 4"/>
          <p:cNvSpPr>
            <a:spLocks noGrp="1"/>
          </p:cNvSpPr>
          <p:nvPr>
            <p:ph type="body" sz="quarter" idx="12" hasCustomPrompt="1"/>
          </p:nvPr>
        </p:nvSpPr>
        <p:spPr>
          <a:xfrm>
            <a:off x="929391" y="2953738"/>
            <a:ext cx="7306747" cy="209863"/>
          </a:xfrm>
        </p:spPr>
        <p:txBody>
          <a:bodyPr lIns="0" tIns="0" rIns="0" bIns="0"/>
          <a:lstStyle>
            <a:lvl1pPr>
              <a:defRPr sz="1200" b="0" i="0" spc="300" baseline="0">
                <a:latin typeface="Amazon Ember" charset="0"/>
                <a:ea typeface="Amazon Ember" charset="0"/>
                <a:cs typeface="Amazon Ember" charset="0"/>
              </a:defRPr>
            </a:lvl1pPr>
            <a:lvl2pPr>
              <a:defRPr b="0" i="0">
                <a:latin typeface="Roboto Condensed Light" charset="0"/>
                <a:ea typeface="Roboto Condensed Light" charset="0"/>
                <a:cs typeface="Roboto Condensed Light" charset="0"/>
              </a:defRPr>
            </a:lvl2pPr>
            <a:lvl3pPr>
              <a:defRPr b="0" i="0">
                <a:latin typeface="Roboto Condensed Light" charset="0"/>
                <a:ea typeface="Roboto Condensed Light" charset="0"/>
                <a:cs typeface="Roboto Condensed Light" charset="0"/>
              </a:defRPr>
            </a:lvl3pPr>
            <a:lvl4pPr>
              <a:defRPr b="0" i="0">
                <a:latin typeface="Roboto Condensed Light" charset="0"/>
                <a:ea typeface="Roboto Condensed Light" charset="0"/>
                <a:cs typeface="Roboto Condensed Light" charset="0"/>
              </a:defRPr>
            </a:lvl4pPr>
            <a:lvl5pPr>
              <a:defRPr b="0" i="0">
                <a:latin typeface="Roboto Condensed Light" charset="0"/>
                <a:ea typeface="Roboto Condensed Light" charset="0"/>
                <a:cs typeface="Roboto Condensed Light" charset="0"/>
              </a:defRPr>
            </a:lvl5pPr>
          </a:lstStyle>
          <a:p>
            <a:pPr lvl="0"/>
            <a:r>
              <a:rPr lang="en-US" dirty="0"/>
              <a:t>CLICK TO EDIT MASTER TEXT STYLES</a:t>
            </a:r>
          </a:p>
        </p:txBody>
      </p:sp>
      <p:sp>
        <p:nvSpPr>
          <p:cNvPr id="13" name="Text Placeholder 4"/>
          <p:cNvSpPr>
            <a:spLocks noGrp="1"/>
          </p:cNvSpPr>
          <p:nvPr>
            <p:ph type="body" sz="quarter" idx="13" hasCustomPrompt="1"/>
          </p:nvPr>
        </p:nvSpPr>
        <p:spPr>
          <a:xfrm>
            <a:off x="929390" y="972510"/>
            <a:ext cx="7315199" cy="468442"/>
          </a:xfrm>
        </p:spPr>
        <p:txBody>
          <a:bodyPr lIns="0" tIns="0" rIns="0" bIns="0" anchor="b"/>
          <a:lstStyle>
            <a:lvl1pPr>
              <a:defRPr sz="1200" b="0" i="0" spc="300" baseline="0">
                <a:latin typeface="Amazon Ember" charset="0"/>
                <a:ea typeface="Amazon Ember" charset="0"/>
                <a:cs typeface="Amazon Ember" charset="0"/>
              </a:defRPr>
            </a:lvl1pPr>
            <a:lvl2pPr>
              <a:defRPr b="0" i="0">
                <a:latin typeface="Roboto Condensed Light" charset="0"/>
                <a:ea typeface="Roboto Condensed Light" charset="0"/>
                <a:cs typeface="Roboto Condensed Light" charset="0"/>
              </a:defRPr>
            </a:lvl2pPr>
            <a:lvl3pPr>
              <a:defRPr b="0" i="0">
                <a:latin typeface="Roboto Condensed Light" charset="0"/>
                <a:ea typeface="Roboto Condensed Light" charset="0"/>
                <a:cs typeface="Roboto Condensed Light" charset="0"/>
              </a:defRPr>
            </a:lvl3pPr>
            <a:lvl4pPr>
              <a:defRPr b="0" i="0">
                <a:latin typeface="Roboto Condensed Light" charset="0"/>
                <a:ea typeface="Roboto Condensed Light" charset="0"/>
                <a:cs typeface="Roboto Condensed Light" charset="0"/>
              </a:defRPr>
            </a:lvl4pPr>
            <a:lvl5pPr>
              <a:defRPr b="0" i="0">
                <a:latin typeface="Roboto Condensed Light" charset="0"/>
                <a:ea typeface="Roboto Condensed Light" charset="0"/>
                <a:cs typeface="Roboto Condensed Light" charset="0"/>
              </a:defRPr>
            </a:lvl5pPr>
          </a:lstStyle>
          <a:p>
            <a:pPr lvl="0"/>
            <a:r>
              <a:rPr lang="en-US" dirty="0"/>
              <a:t>CLICK TO EDIT MASTER TEXT STYLES</a:t>
            </a:r>
          </a:p>
        </p:txBody>
      </p:sp>
      <p:pic>
        <p:nvPicPr>
          <p:cNvPr id="9" name="Picture 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29390" y="1633258"/>
            <a:ext cx="3188181" cy="657205"/>
          </a:xfrm>
          <a:prstGeom prst="rect">
            <a:avLst/>
          </a:prstGeom>
        </p:spPr>
      </p:pic>
      <p:pic>
        <p:nvPicPr>
          <p:cNvPr id="15" name="Picture 14"/>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1069952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Title Orange">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269" y="-1"/>
            <a:ext cx="9144000" cy="5143501"/>
          </a:xfrm>
          <a:prstGeom prst="rect">
            <a:avLst/>
          </a:prstGeom>
        </p:spPr>
      </p:pic>
      <p:sp>
        <p:nvSpPr>
          <p:cNvPr id="11" name="TextBox 3"/>
          <p:cNvSpPr txBox="1">
            <a:spLocks noChangeArrowheads="1"/>
          </p:cNvSpPr>
          <p:nvPr userDrawn="1"/>
        </p:nvSpPr>
        <p:spPr bwMode="auto">
          <a:xfrm>
            <a:off x="382630" y="4917710"/>
            <a:ext cx="3027363"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x-none" sz="700" b="0" i="0" u="none" strike="noStrike" kern="1200" cap="none" spc="0" normalizeH="0" baseline="0" noProof="0" dirty="0">
                <a:ln>
                  <a:noFill/>
                </a:ln>
                <a:solidFill>
                  <a:srgbClr val="7F7F7F"/>
                </a:solidFill>
                <a:effectLst/>
                <a:uLnTx/>
                <a:uFillTx/>
                <a:latin typeface="Amazon Ember" charset="0"/>
                <a:ea typeface="Amazon Ember" charset="0"/>
                <a:cs typeface="Amazon Ember" charset="0"/>
              </a:rPr>
              <a:t>© 2017, Amazon Web Services, Inc. or its Affiliates. All rights reserved.</a:t>
            </a:r>
          </a:p>
        </p:txBody>
      </p:sp>
      <p:sp>
        <p:nvSpPr>
          <p:cNvPr id="5" name="Text Placeholder 4"/>
          <p:cNvSpPr>
            <a:spLocks noGrp="1"/>
          </p:cNvSpPr>
          <p:nvPr>
            <p:ph type="body" sz="quarter" idx="10" hasCustomPrompt="1"/>
          </p:nvPr>
        </p:nvSpPr>
        <p:spPr>
          <a:xfrm>
            <a:off x="929390" y="1988861"/>
            <a:ext cx="7306748" cy="429220"/>
          </a:xfrm>
        </p:spPr>
        <p:txBody>
          <a:bodyPr lIns="0" tIns="0" rIns="0" bIns="0"/>
          <a:lstStyle>
            <a:lvl1pPr>
              <a:defRPr sz="2800" b="0" i="0" spc="300">
                <a:latin typeface="Amazon Ember Light" charset="0"/>
                <a:ea typeface="Amazon Ember Light" charset="0"/>
                <a:cs typeface="Amazon Ember Light" charset="0"/>
              </a:defRPr>
            </a:lvl1pPr>
            <a:lvl2pPr>
              <a:defRPr b="0" i="0">
                <a:latin typeface="Roboto Condensed Light" charset="0"/>
                <a:ea typeface="Roboto Condensed Light" charset="0"/>
                <a:cs typeface="Roboto Condensed Light" charset="0"/>
              </a:defRPr>
            </a:lvl2pPr>
            <a:lvl3pPr>
              <a:defRPr b="0" i="0">
                <a:latin typeface="Roboto Condensed Light" charset="0"/>
                <a:ea typeface="Roboto Condensed Light" charset="0"/>
                <a:cs typeface="Roboto Condensed Light" charset="0"/>
              </a:defRPr>
            </a:lvl3pPr>
            <a:lvl4pPr>
              <a:defRPr b="0" i="0">
                <a:latin typeface="Roboto Condensed Light" charset="0"/>
                <a:ea typeface="Roboto Condensed Light" charset="0"/>
                <a:cs typeface="Roboto Condensed Light" charset="0"/>
              </a:defRPr>
            </a:lvl4pPr>
            <a:lvl5pPr>
              <a:defRPr b="0" i="0">
                <a:latin typeface="Roboto Condensed Light" charset="0"/>
                <a:ea typeface="Roboto Condensed Light" charset="0"/>
                <a:cs typeface="Roboto Condensed Light" charset="0"/>
              </a:defRPr>
            </a:lvl5pPr>
          </a:lstStyle>
          <a:p>
            <a:pPr lvl="0"/>
            <a:r>
              <a:rPr lang="en-US" dirty="0"/>
              <a:t>CLICK TO EDIT MASTER TEXT STYLES</a:t>
            </a:r>
          </a:p>
        </p:txBody>
      </p:sp>
      <p:sp>
        <p:nvSpPr>
          <p:cNvPr id="7" name="Text Placeholder 4"/>
          <p:cNvSpPr>
            <a:spLocks noGrp="1"/>
          </p:cNvSpPr>
          <p:nvPr>
            <p:ph type="body" sz="quarter" idx="12" hasCustomPrompt="1"/>
          </p:nvPr>
        </p:nvSpPr>
        <p:spPr>
          <a:xfrm>
            <a:off x="929391" y="2555240"/>
            <a:ext cx="7306747" cy="1188720"/>
          </a:xfrm>
        </p:spPr>
        <p:txBody>
          <a:bodyPr lIns="0" tIns="0" rIns="0" bIns="0"/>
          <a:lstStyle>
            <a:lvl1pPr>
              <a:lnSpc>
                <a:spcPct val="150000"/>
              </a:lnSpc>
              <a:defRPr sz="900" b="0" i="0" spc="50" baseline="0">
                <a:latin typeface="Amazon Ember" charset="0"/>
                <a:ea typeface="Amazon Ember" charset="0"/>
                <a:cs typeface="Amazon Ember" charset="0"/>
              </a:defRPr>
            </a:lvl1pPr>
            <a:lvl2pPr>
              <a:defRPr b="0" i="0">
                <a:latin typeface="Roboto Condensed Light" charset="0"/>
                <a:ea typeface="Roboto Condensed Light" charset="0"/>
                <a:cs typeface="Roboto Condensed Light" charset="0"/>
              </a:defRPr>
            </a:lvl2pPr>
            <a:lvl3pPr>
              <a:defRPr b="0" i="0">
                <a:latin typeface="Roboto Condensed Light" charset="0"/>
                <a:ea typeface="Roboto Condensed Light" charset="0"/>
                <a:cs typeface="Roboto Condensed Light" charset="0"/>
              </a:defRPr>
            </a:lvl3pPr>
            <a:lvl4pPr>
              <a:defRPr b="0" i="0">
                <a:latin typeface="Roboto Condensed Light" charset="0"/>
                <a:ea typeface="Roboto Condensed Light" charset="0"/>
                <a:cs typeface="Roboto Condensed Light" charset="0"/>
              </a:defRPr>
            </a:lvl4pPr>
            <a:lvl5pPr>
              <a:defRPr b="0" i="0">
                <a:latin typeface="Roboto Condensed Light" charset="0"/>
                <a:ea typeface="Roboto Condensed Light" charset="0"/>
                <a:cs typeface="Roboto Condensed Light" charset="0"/>
              </a:defRPr>
            </a:lvl5pPr>
          </a:lstStyle>
          <a:p>
            <a:pPr lvl="0"/>
            <a:r>
              <a:rPr lang="en-US" dirty="0"/>
              <a:t>CLICK TO EDIT MASTER TEXT STYLES</a:t>
            </a:r>
          </a:p>
        </p:txBody>
      </p:sp>
      <p:sp>
        <p:nvSpPr>
          <p:cNvPr id="8" name="Text Placeholder 4"/>
          <p:cNvSpPr>
            <a:spLocks noGrp="1"/>
          </p:cNvSpPr>
          <p:nvPr>
            <p:ph type="body" sz="quarter" idx="13" hasCustomPrompt="1"/>
          </p:nvPr>
        </p:nvSpPr>
        <p:spPr>
          <a:xfrm>
            <a:off x="929390" y="1439870"/>
            <a:ext cx="7315199" cy="468442"/>
          </a:xfrm>
        </p:spPr>
        <p:txBody>
          <a:bodyPr lIns="0" tIns="0" rIns="0" bIns="0" anchor="b"/>
          <a:lstStyle>
            <a:lvl1pPr>
              <a:defRPr sz="1200" b="0" i="0" spc="300" baseline="0">
                <a:latin typeface="Amazon Ember" charset="0"/>
                <a:ea typeface="Amazon Ember" charset="0"/>
                <a:cs typeface="Amazon Ember" charset="0"/>
              </a:defRPr>
            </a:lvl1pPr>
            <a:lvl2pPr>
              <a:defRPr b="0" i="0">
                <a:latin typeface="Roboto Condensed Light" charset="0"/>
                <a:ea typeface="Roboto Condensed Light" charset="0"/>
                <a:cs typeface="Roboto Condensed Light" charset="0"/>
              </a:defRPr>
            </a:lvl2pPr>
            <a:lvl3pPr>
              <a:defRPr b="0" i="0">
                <a:latin typeface="Roboto Condensed Light" charset="0"/>
                <a:ea typeface="Roboto Condensed Light" charset="0"/>
                <a:cs typeface="Roboto Condensed Light" charset="0"/>
              </a:defRPr>
            </a:lvl3pPr>
            <a:lvl4pPr>
              <a:defRPr b="0" i="0">
                <a:latin typeface="Roboto Condensed Light" charset="0"/>
                <a:ea typeface="Roboto Condensed Light" charset="0"/>
                <a:cs typeface="Roboto Condensed Light" charset="0"/>
              </a:defRPr>
            </a:lvl4pPr>
            <a:lvl5pPr>
              <a:defRPr b="0" i="0">
                <a:latin typeface="Roboto Condensed Light" charset="0"/>
                <a:ea typeface="Roboto Condensed Light" charset="0"/>
                <a:cs typeface="Roboto Condensed Light" charset="0"/>
              </a:defRPr>
            </a:lvl5pPr>
          </a:lstStyle>
          <a:p>
            <a:pPr lvl="0"/>
            <a:r>
              <a:rPr lang="en-US" dirty="0"/>
              <a:t>CLICK TO EDIT MASTER TEXT STYLES</a:t>
            </a:r>
          </a:p>
        </p:txBody>
      </p:sp>
      <p:pic>
        <p:nvPicPr>
          <p:cNvPr id="12" name="Picture 1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3626982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Only Orange">
    <p:spTree>
      <p:nvGrpSpPr>
        <p:cNvPr id="1" name=""/>
        <p:cNvGrpSpPr/>
        <p:nvPr/>
      </p:nvGrpSpPr>
      <p:grpSpPr>
        <a:xfrm>
          <a:off x="0" y="0"/>
          <a:ext cx="0" cy="0"/>
          <a:chOff x="0" y="0"/>
          <a:chExt cx="0" cy="0"/>
        </a:xfrm>
      </p:grpSpPr>
      <p:sp>
        <p:nvSpPr>
          <p:cNvPr id="9" name="Title 1"/>
          <p:cNvSpPr>
            <a:spLocks noGrp="1"/>
          </p:cNvSpPr>
          <p:nvPr>
            <p:ph type="title"/>
          </p:nvPr>
        </p:nvSpPr>
        <p:spPr>
          <a:xfrm>
            <a:off x="352323" y="347868"/>
            <a:ext cx="8449056" cy="469830"/>
          </a:xfrm>
        </p:spPr>
        <p:txBody>
          <a:bodyPr lIns="91440" tIns="45720" rIns="91440" bIns="45720"/>
          <a:lstStyle>
            <a:lvl1pPr>
              <a:defRPr b="0" i="0" spc="300">
                <a:latin typeface="Amazon Ember Light" charset="0"/>
                <a:ea typeface="Amazon Ember Light" charset="0"/>
                <a:cs typeface="Amazon Ember Light" charset="0"/>
              </a:defRPr>
            </a:lvl1pPr>
          </a:lstStyle>
          <a:p>
            <a:endParaRPr lang="en-US" dirty="0"/>
          </a:p>
        </p:txBody>
      </p:sp>
      <p:sp>
        <p:nvSpPr>
          <p:cNvPr id="8" name="TextBox 3"/>
          <p:cNvSpPr txBox="1">
            <a:spLocks noChangeArrowheads="1"/>
          </p:cNvSpPr>
          <p:nvPr userDrawn="1"/>
        </p:nvSpPr>
        <p:spPr bwMode="auto">
          <a:xfrm>
            <a:off x="382630" y="4917710"/>
            <a:ext cx="3027363"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x-none" sz="700" b="0" i="0" u="none" strike="noStrike" kern="1200" cap="none" spc="0" normalizeH="0" baseline="0" noProof="0" dirty="0">
                <a:ln>
                  <a:noFill/>
                </a:ln>
                <a:solidFill>
                  <a:srgbClr val="7F7F7F"/>
                </a:solidFill>
                <a:effectLst/>
                <a:uLnTx/>
                <a:uFillTx/>
                <a:latin typeface="Amazon Ember" charset="0"/>
                <a:ea typeface="Amazon Ember" charset="0"/>
                <a:cs typeface="Amazon Ember" charset="0"/>
              </a:rPr>
              <a:t>© 2017, Amazon Web Services, Inc. or its Affiliates. All rights reserved.</a:t>
            </a:r>
          </a:p>
        </p:txBody>
      </p:sp>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3798176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mp; Content Orange">
    <p:spTree>
      <p:nvGrpSpPr>
        <p:cNvPr id="1" name=""/>
        <p:cNvGrpSpPr/>
        <p:nvPr/>
      </p:nvGrpSpPr>
      <p:grpSpPr>
        <a:xfrm>
          <a:off x="0" y="0"/>
          <a:ext cx="0" cy="0"/>
          <a:chOff x="0" y="0"/>
          <a:chExt cx="0" cy="0"/>
        </a:xfrm>
      </p:grpSpPr>
      <p:sp>
        <p:nvSpPr>
          <p:cNvPr id="10" name="TextBox 3"/>
          <p:cNvSpPr txBox="1">
            <a:spLocks noChangeArrowheads="1"/>
          </p:cNvSpPr>
          <p:nvPr userDrawn="1"/>
        </p:nvSpPr>
        <p:spPr bwMode="auto">
          <a:xfrm>
            <a:off x="382630" y="4917710"/>
            <a:ext cx="3027363"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x-none" sz="700" b="0" i="0" u="none" strike="noStrike" kern="1200" cap="none" spc="0" normalizeH="0" baseline="0" noProof="0" dirty="0">
                <a:ln>
                  <a:noFill/>
                </a:ln>
                <a:solidFill>
                  <a:srgbClr val="7F7F7F"/>
                </a:solidFill>
                <a:effectLst/>
                <a:uLnTx/>
                <a:uFillTx/>
                <a:latin typeface="Amazon Ember" charset="0"/>
                <a:ea typeface="Amazon Ember" charset="0"/>
                <a:cs typeface="Amazon Ember" charset="0"/>
              </a:rPr>
              <a:t>© 2017, Amazon Web Services, Inc. or its Affiliates. All rights reserved.</a:t>
            </a:r>
          </a:p>
        </p:txBody>
      </p:sp>
      <p:sp>
        <p:nvSpPr>
          <p:cNvPr id="2" name="Title 1"/>
          <p:cNvSpPr>
            <a:spLocks noGrp="1"/>
          </p:cNvSpPr>
          <p:nvPr>
            <p:ph type="title" hasCustomPrompt="1"/>
          </p:nvPr>
        </p:nvSpPr>
        <p:spPr>
          <a:xfrm>
            <a:off x="356615" y="347472"/>
            <a:ext cx="8449056" cy="469830"/>
          </a:xfrm>
        </p:spPr>
        <p:txBody>
          <a:bodyPr lIns="91440" tIns="45720" rIns="91440" bIns="45720"/>
          <a:lstStyle>
            <a:lvl1pPr>
              <a:defRPr b="0" i="0" spc="300">
                <a:latin typeface="Amazon Ember Light" charset="0"/>
                <a:ea typeface="Amazon Ember Light" charset="0"/>
                <a:cs typeface="Amazon Ember Light" charset="0"/>
              </a:defRPr>
            </a:lvl1pPr>
          </a:lstStyle>
          <a:p>
            <a:r>
              <a:rPr lang="en-US" dirty="0"/>
              <a:t>CLICK TO EDIT MASTER TITLE STYLE</a:t>
            </a:r>
          </a:p>
        </p:txBody>
      </p:sp>
      <p:sp>
        <p:nvSpPr>
          <p:cNvPr id="7" name="Content Placeholder 6"/>
          <p:cNvSpPr>
            <a:spLocks noGrp="1"/>
          </p:cNvSpPr>
          <p:nvPr>
            <p:ph sz="quarter" idx="10"/>
          </p:nvPr>
        </p:nvSpPr>
        <p:spPr>
          <a:xfrm>
            <a:off x="356615" y="978195"/>
            <a:ext cx="8449055" cy="3232297"/>
          </a:xfrm>
        </p:spPr>
        <p:txBody>
          <a:bodyPr/>
          <a:lstStyle>
            <a:lvl1pPr>
              <a:defRPr sz="1200" b="0" i="0" spc="50" baseline="0">
                <a:latin typeface="Amazon Ember" charset="0"/>
                <a:ea typeface="Amazon Ember" charset="0"/>
                <a:cs typeface="Amazon Ember" charset="0"/>
              </a:defRPr>
            </a:lvl1pPr>
            <a:lvl2pPr>
              <a:defRPr sz="1200" b="0" i="0" spc="50" baseline="0">
                <a:latin typeface="Amazon Ember" charset="0"/>
                <a:ea typeface="Amazon Ember" charset="0"/>
                <a:cs typeface="Amazon Ember" charset="0"/>
              </a:defRPr>
            </a:lvl2pPr>
            <a:lvl3pPr>
              <a:defRPr sz="1200" b="0" i="0" spc="50" baseline="0">
                <a:latin typeface="Amazon Ember" charset="0"/>
                <a:ea typeface="Amazon Ember" charset="0"/>
                <a:cs typeface="Amazon Ember" charset="0"/>
              </a:defRPr>
            </a:lvl3pPr>
            <a:lvl4pPr>
              <a:defRPr sz="1200" b="0" i="0" spc="50" baseline="0">
                <a:latin typeface="Amazon Ember" charset="0"/>
                <a:ea typeface="Amazon Ember" charset="0"/>
                <a:cs typeface="Amazon Ember" charset="0"/>
              </a:defRPr>
            </a:lvl4pPr>
            <a:lvl5pPr>
              <a:defRPr sz="1200" b="0" i="0" spc="50" baseline="0">
                <a:latin typeface="Amazon Ember" charset="0"/>
                <a:ea typeface="Amazon Ember" charset="0"/>
                <a:cs typeface="Amazon Ember"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1992165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mp; 2 Content Orange">
    <p:spTree>
      <p:nvGrpSpPr>
        <p:cNvPr id="1" name=""/>
        <p:cNvGrpSpPr/>
        <p:nvPr/>
      </p:nvGrpSpPr>
      <p:grpSpPr>
        <a:xfrm>
          <a:off x="0" y="0"/>
          <a:ext cx="0" cy="0"/>
          <a:chOff x="0" y="0"/>
          <a:chExt cx="0" cy="0"/>
        </a:xfrm>
      </p:grpSpPr>
      <p:sp>
        <p:nvSpPr>
          <p:cNvPr id="13" name="TextBox 3"/>
          <p:cNvSpPr txBox="1">
            <a:spLocks noChangeArrowheads="1"/>
          </p:cNvSpPr>
          <p:nvPr userDrawn="1"/>
        </p:nvSpPr>
        <p:spPr bwMode="auto">
          <a:xfrm>
            <a:off x="382630" y="4917710"/>
            <a:ext cx="3027363"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x-none" sz="700" b="0" i="0" u="none" strike="noStrike" kern="1200" cap="none" spc="0" normalizeH="0" baseline="0" noProof="0" dirty="0">
                <a:ln>
                  <a:noFill/>
                </a:ln>
                <a:solidFill>
                  <a:srgbClr val="7F7F7F"/>
                </a:solidFill>
                <a:effectLst/>
                <a:uLnTx/>
                <a:uFillTx/>
                <a:latin typeface="Amazon Ember" charset="0"/>
                <a:ea typeface="Amazon Ember" charset="0"/>
                <a:cs typeface="Amazon Ember" charset="0"/>
              </a:rPr>
              <a:t>© 2017, Amazon Web Services, Inc. or its Affiliates. All rights reserved.</a:t>
            </a:r>
          </a:p>
        </p:txBody>
      </p:sp>
      <p:sp>
        <p:nvSpPr>
          <p:cNvPr id="7" name="Content Placeholder 6"/>
          <p:cNvSpPr>
            <a:spLocks noGrp="1"/>
          </p:cNvSpPr>
          <p:nvPr>
            <p:ph sz="quarter" idx="10"/>
          </p:nvPr>
        </p:nvSpPr>
        <p:spPr>
          <a:xfrm>
            <a:off x="356615" y="978407"/>
            <a:ext cx="4171299" cy="3227832"/>
          </a:xfrm>
        </p:spPr>
        <p:txBody>
          <a:bodyPr/>
          <a:lstStyle>
            <a:lvl1pPr>
              <a:defRPr sz="1200" b="0" i="0" spc="50" baseline="0">
                <a:latin typeface="Amazon Ember" charset="0"/>
                <a:ea typeface="Amazon Ember" charset="0"/>
                <a:cs typeface="Amazon Ember" charset="0"/>
              </a:defRPr>
            </a:lvl1pPr>
            <a:lvl2pPr>
              <a:defRPr sz="1200" b="0" i="0" spc="50" baseline="0">
                <a:latin typeface="Amazon Ember" charset="0"/>
                <a:ea typeface="Amazon Ember" charset="0"/>
                <a:cs typeface="Amazon Ember" charset="0"/>
              </a:defRPr>
            </a:lvl2pPr>
            <a:lvl3pPr>
              <a:defRPr sz="1200" b="0" i="0" spc="50" baseline="0">
                <a:latin typeface="Amazon Ember" charset="0"/>
                <a:ea typeface="Amazon Ember" charset="0"/>
                <a:cs typeface="Amazon Ember" charset="0"/>
              </a:defRPr>
            </a:lvl3pPr>
            <a:lvl4pPr>
              <a:defRPr sz="1200" b="0" i="0" spc="50" baseline="0">
                <a:latin typeface="Amazon Ember" charset="0"/>
                <a:ea typeface="Amazon Ember" charset="0"/>
                <a:cs typeface="Amazon Ember" charset="0"/>
              </a:defRPr>
            </a:lvl4pPr>
            <a:lvl5pPr>
              <a:defRPr sz="1200" b="0" i="0" spc="50" baseline="0">
                <a:latin typeface="Amazon Ember" charset="0"/>
                <a:ea typeface="Amazon Ember" charset="0"/>
                <a:cs typeface="Amazon Ember"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6"/>
          <p:cNvSpPr>
            <a:spLocks noGrp="1"/>
          </p:cNvSpPr>
          <p:nvPr>
            <p:ph sz="quarter" idx="11"/>
          </p:nvPr>
        </p:nvSpPr>
        <p:spPr>
          <a:xfrm>
            <a:off x="4592177" y="978407"/>
            <a:ext cx="4213493" cy="3232085"/>
          </a:xfrm>
        </p:spPr>
        <p:txBody>
          <a:bodyPr/>
          <a:lstStyle>
            <a:lvl1pPr>
              <a:defRPr sz="1200" b="0" i="0" spc="50" baseline="0">
                <a:latin typeface="Amazon Ember" charset="0"/>
                <a:ea typeface="Amazon Ember" charset="0"/>
                <a:cs typeface="Amazon Ember" charset="0"/>
              </a:defRPr>
            </a:lvl1pPr>
            <a:lvl2pPr>
              <a:defRPr sz="1200" b="0" i="0" spc="50" baseline="0">
                <a:latin typeface="Amazon Ember" charset="0"/>
                <a:ea typeface="Amazon Ember" charset="0"/>
                <a:cs typeface="Amazon Ember" charset="0"/>
              </a:defRPr>
            </a:lvl2pPr>
            <a:lvl3pPr>
              <a:defRPr sz="1200" b="0" i="0" spc="50" baseline="0">
                <a:latin typeface="Amazon Ember" charset="0"/>
                <a:ea typeface="Amazon Ember" charset="0"/>
                <a:cs typeface="Amazon Ember" charset="0"/>
              </a:defRPr>
            </a:lvl3pPr>
            <a:lvl4pPr>
              <a:defRPr sz="1200" b="0" i="0" spc="50" baseline="0">
                <a:latin typeface="Amazon Ember" charset="0"/>
                <a:ea typeface="Amazon Ember" charset="0"/>
                <a:cs typeface="Amazon Ember" charset="0"/>
              </a:defRPr>
            </a:lvl4pPr>
            <a:lvl5pPr>
              <a:defRPr sz="1200" b="0" i="0" spc="50" baseline="0">
                <a:latin typeface="Amazon Ember" charset="0"/>
                <a:ea typeface="Amazon Ember" charset="0"/>
                <a:cs typeface="Amazon Ember"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p:cNvSpPr>
            <a:spLocks noGrp="1"/>
          </p:cNvSpPr>
          <p:nvPr>
            <p:ph type="title" hasCustomPrompt="1"/>
          </p:nvPr>
        </p:nvSpPr>
        <p:spPr>
          <a:xfrm>
            <a:off x="356615" y="347472"/>
            <a:ext cx="8449056" cy="469830"/>
          </a:xfrm>
        </p:spPr>
        <p:txBody>
          <a:bodyPr lIns="91440" tIns="45720" rIns="91440" bIns="45720"/>
          <a:lstStyle>
            <a:lvl1pPr>
              <a:defRPr b="0" i="0" spc="300">
                <a:latin typeface="Amazon Ember Light" charset="0"/>
                <a:ea typeface="Amazon Ember Light" charset="0"/>
                <a:cs typeface="Amazon Ember Light" charset="0"/>
              </a:defRPr>
            </a:lvl1pPr>
          </a:lstStyle>
          <a:p>
            <a:r>
              <a:rPr lang="en-US" dirty="0"/>
              <a:t>CLICK TO EDIT MASTER TITLE STYLE</a:t>
            </a:r>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312865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omparison Orange">
    <p:spTree>
      <p:nvGrpSpPr>
        <p:cNvPr id="1" name=""/>
        <p:cNvGrpSpPr/>
        <p:nvPr/>
      </p:nvGrpSpPr>
      <p:grpSpPr>
        <a:xfrm>
          <a:off x="0" y="0"/>
          <a:ext cx="0" cy="0"/>
          <a:chOff x="0" y="0"/>
          <a:chExt cx="0" cy="0"/>
        </a:xfrm>
      </p:grpSpPr>
      <p:sp>
        <p:nvSpPr>
          <p:cNvPr id="15" name="TextBox 3"/>
          <p:cNvSpPr txBox="1">
            <a:spLocks noChangeArrowheads="1"/>
          </p:cNvSpPr>
          <p:nvPr userDrawn="1"/>
        </p:nvSpPr>
        <p:spPr bwMode="auto">
          <a:xfrm>
            <a:off x="382630" y="4917710"/>
            <a:ext cx="3027363"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x-none" sz="700" b="0" i="0" u="none" strike="noStrike" kern="1200" cap="none" spc="0" normalizeH="0" baseline="0" noProof="0" dirty="0">
                <a:ln>
                  <a:noFill/>
                </a:ln>
                <a:solidFill>
                  <a:srgbClr val="7F7F7F"/>
                </a:solidFill>
                <a:effectLst/>
                <a:uLnTx/>
                <a:uFillTx/>
                <a:latin typeface="Amazon Ember" charset="0"/>
                <a:ea typeface="Amazon Ember" charset="0"/>
                <a:cs typeface="Amazon Ember" charset="0"/>
              </a:rPr>
              <a:t>© 2017, Amazon Web Services, Inc. or its Affiliates. All rights reserved.</a:t>
            </a:r>
          </a:p>
        </p:txBody>
      </p:sp>
      <p:sp>
        <p:nvSpPr>
          <p:cNvPr id="7" name="Content Placeholder 6"/>
          <p:cNvSpPr>
            <a:spLocks noGrp="1"/>
          </p:cNvSpPr>
          <p:nvPr>
            <p:ph sz="quarter" idx="10"/>
          </p:nvPr>
        </p:nvSpPr>
        <p:spPr>
          <a:xfrm>
            <a:off x="356613" y="1351892"/>
            <a:ext cx="4171300" cy="2858601"/>
          </a:xfrm>
        </p:spPr>
        <p:txBody>
          <a:bodyPr/>
          <a:lstStyle>
            <a:lvl1pPr>
              <a:defRPr sz="1200" b="0" i="0" spc="50" baseline="0">
                <a:latin typeface="Amazon Ember" charset="0"/>
                <a:ea typeface="Amazon Ember" charset="0"/>
                <a:cs typeface="Amazon Ember" charset="0"/>
              </a:defRPr>
            </a:lvl1pPr>
            <a:lvl2pPr>
              <a:defRPr sz="1200" b="0" i="0" spc="50" baseline="0">
                <a:latin typeface="Amazon Ember" charset="0"/>
                <a:ea typeface="Amazon Ember" charset="0"/>
                <a:cs typeface="Amazon Ember" charset="0"/>
              </a:defRPr>
            </a:lvl2pPr>
            <a:lvl3pPr>
              <a:defRPr sz="1200" b="0" i="0" spc="50" baseline="0">
                <a:latin typeface="Amazon Ember" charset="0"/>
                <a:ea typeface="Amazon Ember" charset="0"/>
                <a:cs typeface="Amazon Ember" charset="0"/>
              </a:defRPr>
            </a:lvl3pPr>
            <a:lvl4pPr>
              <a:defRPr sz="1200" b="0" i="0" spc="50" baseline="0">
                <a:latin typeface="Amazon Ember" charset="0"/>
                <a:ea typeface="Amazon Ember" charset="0"/>
                <a:cs typeface="Amazon Ember" charset="0"/>
              </a:defRPr>
            </a:lvl4pPr>
            <a:lvl5pPr>
              <a:defRPr sz="1200" b="0" i="0" spc="50" baseline="0">
                <a:latin typeface="Amazon Ember" charset="0"/>
                <a:ea typeface="Amazon Ember" charset="0"/>
                <a:cs typeface="Amazon Ember"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6"/>
          <p:cNvSpPr>
            <a:spLocks noGrp="1"/>
          </p:cNvSpPr>
          <p:nvPr>
            <p:ph sz="quarter" idx="11"/>
          </p:nvPr>
        </p:nvSpPr>
        <p:spPr>
          <a:xfrm>
            <a:off x="4592178" y="1351892"/>
            <a:ext cx="4213492" cy="2858601"/>
          </a:xfrm>
        </p:spPr>
        <p:txBody>
          <a:bodyPr/>
          <a:lstStyle>
            <a:lvl1pPr>
              <a:defRPr sz="1200" b="0" i="0" spc="50" baseline="0">
                <a:latin typeface="Amazon Ember" charset="0"/>
                <a:ea typeface="Amazon Ember" charset="0"/>
                <a:cs typeface="Amazon Ember" charset="0"/>
              </a:defRPr>
            </a:lvl1pPr>
            <a:lvl2pPr>
              <a:defRPr sz="1200" b="0" i="0" spc="50" baseline="0">
                <a:latin typeface="Amazon Ember" charset="0"/>
                <a:ea typeface="Amazon Ember" charset="0"/>
                <a:cs typeface="Amazon Ember" charset="0"/>
              </a:defRPr>
            </a:lvl2pPr>
            <a:lvl3pPr>
              <a:defRPr sz="1200" b="0" i="0" spc="50" baseline="0">
                <a:latin typeface="Amazon Ember" charset="0"/>
                <a:ea typeface="Amazon Ember" charset="0"/>
                <a:cs typeface="Amazon Ember" charset="0"/>
              </a:defRPr>
            </a:lvl3pPr>
            <a:lvl4pPr>
              <a:defRPr sz="1200" b="0" i="0" spc="50" baseline="0">
                <a:latin typeface="Amazon Ember" charset="0"/>
                <a:ea typeface="Amazon Ember" charset="0"/>
                <a:cs typeface="Amazon Ember" charset="0"/>
              </a:defRPr>
            </a:lvl4pPr>
            <a:lvl5pPr>
              <a:defRPr sz="1200" b="0" i="0" spc="50" baseline="0">
                <a:latin typeface="Amazon Ember" charset="0"/>
                <a:ea typeface="Amazon Ember" charset="0"/>
                <a:cs typeface="Amazon Ember"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12" hasCustomPrompt="1"/>
          </p:nvPr>
        </p:nvSpPr>
        <p:spPr>
          <a:xfrm>
            <a:off x="4592177" y="978195"/>
            <a:ext cx="4213493" cy="373697"/>
          </a:xfrm>
        </p:spPr>
        <p:txBody>
          <a:bodyPr/>
          <a:lstStyle>
            <a:lvl1pPr>
              <a:defRPr sz="1800" b="0" i="0" spc="300">
                <a:latin typeface="Amazon Ember" charset="0"/>
                <a:ea typeface="Amazon Ember" charset="0"/>
                <a:cs typeface="Amazon Ember" charset="0"/>
              </a:defRPr>
            </a:lvl1pPr>
          </a:lstStyle>
          <a:p>
            <a:pPr lvl="0"/>
            <a:r>
              <a:rPr lang="en-US" dirty="0"/>
              <a:t>CLICK TO EDIT MASTER TEXT STYLES</a:t>
            </a:r>
          </a:p>
        </p:txBody>
      </p:sp>
      <p:sp>
        <p:nvSpPr>
          <p:cNvPr id="11" name="Content Placeholder 5"/>
          <p:cNvSpPr>
            <a:spLocks noGrp="1"/>
          </p:cNvSpPr>
          <p:nvPr>
            <p:ph sz="quarter" idx="13" hasCustomPrompt="1"/>
          </p:nvPr>
        </p:nvSpPr>
        <p:spPr>
          <a:xfrm>
            <a:off x="356614" y="978195"/>
            <a:ext cx="4171299" cy="373697"/>
          </a:xfrm>
        </p:spPr>
        <p:txBody>
          <a:bodyPr/>
          <a:lstStyle>
            <a:lvl1pPr>
              <a:defRPr sz="1800" b="0" i="0" spc="300">
                <a:latin typeface="Amazon Ember" charset="0"/>
                <a:ea typeface="Amazon Ember" charset="0"/>
                <a:cs typeface="Amazon Ember" charset="0"/>
              </a:defRPr>
            </a:lvl1pPr>
          </a:lstStyle>
          <a:p>
            <a:pPr lvl="0"/>
            <a:r>
              <a:rPr lang="en-US" dirty="0"/>
              <a:t>CLICK TO EDIT MASTER TEXT STYLES</a:t>
            </a:r>
          </a:p>
        </p:txBody>
      </p:sp>
      <p:sp>
        <p:nvSpPr>
          <p:cNvPr id="13" name="Title 1"/>
          <p:cNvSpPr>
            <a:spLocks noGrp="1"/>
          </p:cNvSpPr>
          <p:nvPr>
            <p:ph type="title" hasCustomPrompt="1"/>
          </p:nvPr>
        </p:nvSpPr>
        <p:spPr>
          <a:xfrm>
            <a:off x="356615" y="347472"/>
            <a:ext cx="8449056" cy="469830"/>
          </a:xfrm>
        </p:spPr>
        <p:txBody>
          <a:bodyPr lIns="91440" tIns="45720" rIns="91440" bIns="45720"/>
          <a:lstStyle>
            <a:lvl1pPr>
              <a:defRPr b="0" i="0" spc="300">
                <a:latin typeface="Amazon Ember Light" charset="0"/>
                <a:ea typeface="Amazon Ember Light" charset="0"/>
                <a:cs typeface="Amazon Ember Light" charset="0"/>
              </a:defRPr>
            </a:lvl1pPr>
          </a:lstStyle>
          <a:p>
            <a:r>
              <a:rPr lang="en-US" dirty="0"/>
              <a:t>CLICK TO EDIT MASTER TITLE STYLE</a:t>
            </a:r>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2527241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mp; 3 Content Orange">
    <p:spTree>
      <p:nvGrpSpPr>
        <p:cNvPr id="1" name=""/>
        <p:cNvGrpSpPr/>
        <p:nvPr/>
      </p:nvGrpSpPr>
      <p:grpSpPr>
        <a:xfrm>
          <a:off x="0" y="0"/>
          <a:ext cx="0" cy="0"/>
          <a:chOff x="0" y="0"/>
          <a:chExt cx="0" cy="0"/>
        </a:xfrm>
      </p:grpSpPr>
      <p:sp>
        <p:nvSpPr>
          <p:cNvPr id="14" name="TextBox 3"/>
          <p:cNvSpPr txBox="1">
            <a:spLocks noChangeArrowheads="1"/>
          </p:cNvSpPr>
          <p:nvPr userDrawn="1"/>
        </p:nvSpPr>
        <p:spPr bwMode="auto">
          <a:xfrm>
            <a:off x="382630" y="4917710"/>
            <a:ext cx="3027363"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x-none" sz="700" b="0" i="0" u="none" strike="noStrike" kern="1200" cap="none" spc="0" normalizeH="0" baseline="0" noProof="0" dirty="0">
                <a:ln>
                  <a:noFill/>
                </a:ln>
                <a:solidFill>
                  <a:srgbClr val="7F7F7F"/>
                </a:solidFill>
                <a:effectLst/>
                <a:uLnTx/>
                <a:uFillTx/>
                <a:latin typeface="Amazon Ember" charset="0"/>
                <a:ea typeface="Amazon Ember" charset="0"/>
                <a:cs typeface="Amazon Ember" charset="0"/>
              </a:rPr>
              <a:t>© 2017, Amazon Web Services, Inc. or its Affiliates. All rights reserved.</a:t>
            </a:r>
          </a:p>
        </p:txBody>
      </p:sp>
      <p:sp>
        <p:nvSpPr>
          <p:cNvPr id="7" name="Content Placeholder 6"/>
          <p:cNvSpPr>
            <a:spLocks noGrp="1"/>
          </p:cNvSpPr>
          <p:nvPr>
            <p:ph sz="quarter" idx="10"/>
          </p:nvPr>
        </p:nvSpPr>
        <p:spPr>
          <a:xfrm>
            <a:off x="356615" y="978195"/>
            <a:ext cx="2770632" cy="3232561"/>
          </a:xfrm>
        </p:spPr>
        <p:txBody>
          <a:bodyPr/>
          <a:lstStyle>
            <a:lvl1pPr>
              <a:defRPr sz="1200" b="0" i="0" spc="50" baseline="0">
                <a:latin typeface="Amazon Ember" charset="0"/>
                <a:ea typeface="Amazon Ember" charset="0"/>
                <a:cs typeface="Amazon Ember" charset="0"/>
              </a:defRPr>
            </a:lvl1pPr>
            <a:lvl2pPr>
              <a:defRPr sz="1200" b="0" i="0" spc="50" baseline="0">
                <a:latin typeface="Amazon Ember" charset="0"/>
                <a:ea typeface="Amazon Ember" charset="0"/>
                <a:cs typeface="Amazon Ember" charset="0"/>
              </a:defRPr>
            </a:lvl2pPr>
            <a:lvl3pPr>
              <a:defRPr sz="1200" b="0" i="0" spc="50" baseline="0">
                <a:latin typeface="Amazon Ember" charset="0"/>
                <a:ea typeface="Amazon Ember" charset="0"/>
                <a:cs typeface="Amazon Ember" charset="0"/>
              </a:defRPr>
            </a:lvl3pPr>
            <a:lvl4pPr>
              <a:defRPr sz="1200" b="0" i="0" spc="50" baseline="0">
                <a:latin typeface="Amazon Ember" charset="0"/>
                <a:ea typeface="Amazon Ember" charset="0"/>
                <a:cs typeface="Amazon Ember" charset="0"/>
              </a:defRPr>
            </a:lvl4pPr>
            <a:lvl5pPr>
              <a:defRPr sz="1200" b="0" i="0" spc="50" baseline="0">
                <a:latin typeface="Amazon Ember" charset="0"/>
                <a:ea typeface="Amazon Ember" charset="0"/>
                <a:cs typeface="Amazon Ember"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6"/>
          <p:cNvSpPr>
            <a:spLocks noGrp="1"/>
          </p:cNvSpPr>
          <p:nvPr>
            <p:ph sz="quarter" idx="11"/>
          </p:nvPr>
        </p:nvSpPr>
        <p:spPr>
          <a:xfrm>
            <a:off x="3195827" y="978195"/>
            <a:ext cx="2770632" cy="3232561"/>
          </a:xfrm>
        </p:spPr>
        <p:txBody>
          <a:bodyPr/>
          <a:lstStyle>
            <a:lvl1pPr>
              <a:defRPr sz="1200" b="0" i="0" spc="50" baseline="0">
                <a:latin typeface="Amazon Ember" charset="0"/>
                <a:ea typeface="Amazon Ember" charset="0"/>
                <a:cs typeface="Amazon Ember" charset="0"/>
              </a:defRPr>
            </a:lvl1pPr>
            <a:lvl2pPr>
              <a:defRPr sz="1200" b="0" i="0" spc="50" baseline="0">
                <a:latin typeface="Amazon Ember" charset="0"/>
                <a:ea typeface="Amazon Ember" charset="0"/>
                <a:cs typeface="Amazon Ember" charset="0"/>
              </a:defRPr>
            </a:lvl2pPr>
            <a:lvl3pPr>
              <a:defRPr sz="1200" b="0" i="0" spc="50" baseline="0">
                <a:latin typeface="Amazon Ember" charset="0"/>
                <a:ea typeface="Amazon Ember" charset="0"/>
                <a:cs typeface="Amazon Ember" charset="0"/>
              </a:defRPr>
            </a:lvl3pPr>
            <a:lvl4pPr>
              <a:defRPr sz="1200" b="0" i="0" spc="50" baseline="0">
                <a:latin typeface="Amazon Ember" charset="0"/>
                <a:ea typeface="Amazon Ember" charset="0"/>
                <a:cs typeface="Amazon Ember" charset="0"/>
              </a:defRPr>
            </a:lvl4pPr>
            <a:lvl5pPr>
              <a:defRPr sz="1200" b="0" i="0" spc="50" baseline="0">
                <a:latin typeface="Amazon Ember" charset="0"/>
                <a:ea typeface="Amazon Ember" charset="0"/>
                <a:cs typeface="Amazon Ember"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6"/>
          <p:cNvSpPr>
            <a:spLocks noGrp="1"/>
          </p:cNvSpPr>
          <p:nvPr>
            <p:ph sz="quarter" idx="12"/>
          </p:nvPr>
        </p:nvSpPr>
        <p:spPr>
          <a:xfrm>
            <a:off x="6035039" y="978195"/>
            <a:ext cx="2770632" cy="3232561"/>
          </a:xfrm>
        </p:spPr>
        <p:txBody>
          <a:bodyPr/>
          <a:lstStyle>
            <a:lvl1pPr>
              <a:defRPr sz="1200" b="0" i="0" spc="50" baseline="0">
                <a:latin typeface="Amazon Ember" charset="0"/>
                <a:ea typeface="Amazon Ember" charset="0"/>
                <a:cs typeface="Amazon Ember" charset="0"/>
              </a:defRPr>
            </a:lvl1pPr>
            <a:lvl2pPr>
              <a:defRPr sz="1200" b="0" i="0" spc="50" baseline="0">
                <a:latin typeface="Amazon Ember" charset="0"/>
                <a:ea typeface="Amazon Ember" charset="0"/>
                <a:cs typeface="Amazon Ember" charset="0"/>
              </a:defRPr>
            </a:lvl2pPr>
            <a:lvl3pPr>
              <a:defRPr sz="1200" b="0" i="0" spc="50" baseline="0">
                <a:latin typeface="Amazon Ember" charset="0"/>
                <a:ea typeface="Amazon Ember" charset="0"/>
                <a:cs typeface="Amazon Ember" charset="0"/>
              </a:defRPr>
            </a:lvl3pPr>
            <a:lvl4pPr>
              <a:defRPr sz="1200" b="0" i="0" spc="50" baseline="0">
                <a:latin typeface="Amazon Ember" charset="0"/>
                <a:ea typeface="Amazon Ember" charset="0"/>
                <a:cs typeface="Amazon Ember" charset="0"/>
              </a:defRPr>
            </a:lvl4pPr>
            <a:lvl5pPr>
              <a:defRPr sz="1200" b="0" i="0" spc="50" baseline="0">
                <a:latin typeface="Amazon Ember" charset="0"/>
                <a:ea typeface="Amazon Ember" charset="0"/>
                <a:cs typeface="Amazon Ember"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itle 1"/>
          <p:cNvSpPr>
            <a:spLocks noGrp="1"/>
          </p:cNvSpPr>
          <p:nvPr>
            <p:ph type="title" hasCustomPrompt="1"/>
          </p:nvPr>
        </p:nvSpPr>
        <p:spPr>
          <a:xfrm>
            <a:off x="356615" y="347472"/>
            <a:ext cx="8449056" cy="469830"/>
          </a:xfrm>
        </p:spPr>
        <p:txBody>
          <a:bodyPr lIns="91440" tIns="45720" rIns="91440" bIns="45720"/>
          <a:lstStyle>
            <a:lvl1pPr>
              <a:defRPr b="0" i="0" spc="300">
                <a:latin typeface="Amazon Ember Light" charset="0"/>
                <a:ea typeface="Amazon Ember Light" charset="0"/>
                <a:cs typeface="Amazon Ember Light" charset="0"/>
              </a:defRPr>
            </a:lvl1pPr>
          </a:lstStyle>
          <a:p>
            <a:r>
              <a:rPr lang="en-US" dirty="0"/>
              <a:t>CLICK TO EDIT MASTER TITLE STYLE</a:t>
            </a:r>
          </a:p>
        </p:txBody>
      </p:sp>
      <p:pic>
        <p:nvPicPr>
          <p:cNvPr id="11" name="Picture 1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1283454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mp; 4 Content Graphics Orange">
    <p:spTree>
      <p:nvGrpSpPr>
        <p:cNvPr id="1" name=""/>
        <p:cNvGrpSpPr/>
        <p:nvPr/>
      </p:nvGrpSpPr>
      <p:grpSpPr>
        <a:xfrm>
          <a:off x="0" y="0"/>
          <a:ext cx="0" cy="0"/>
          <a:chOff x="0" y="0"/>
          <a:chExt cx="0" cy="0"/>
        </a:xfrm>
      </p:grpSpPr>
      <p:sp>
        <p:nvSpPr>
          <p:cNvPr id="20" name="TextBox 3"/>
          <p:cNvSpPr txBox="1">
            <a:spLocks noChangeArrowheads="1"/>
          </p:cNvSpPr>
          <p:nvPr userDrawn="1"/>
        </p:nvSpPr>
        <p:spPr bwMode="auto">
          <a:xfrm>
            <a:off x="382630" y="4917710"/>
            <a:ext cx="3027363"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x-none" sz="700" b="0" i="0" u="none" strike="noStrike" kern="1200" cap="none" spc="0" normalizeH="0" baseline="0" noProof="0" dirty="0">
                <a:ln>
                  <a:noFill/>
                </a:ln>
                <a:solidFill>
                  <a:srgbClr val="7F7F7F"/>
                </a:solidFill>
                <a:effectLst/>
                <a:uLnTx/>
                <a:uFillTx/>
                <a:latin typeface="Amazon Ember" charset="0"/>
                <a:ea typeface="Amazon Ember" charset="0"/>
                <a:cs typeface="Amazon Ember" charset="0"/>
              </a:rPr>
              <a:t>© 2017, Amazon Web Services, Inc. or its Affiliates. All rights reserved.</a:t>
            </a:r>
          </a:p>
        </p:txBody>
      </p:sp>
      <p:sp>
        <p:nvSpPr>
          <p:cNvPr id="7" name="Content Placeholder 6"/>
          <p:cNvSpPr>
            <a:spLocks noGrp="1"/>
          </p:cNvSpPr>
          <p:nvPr>
            <p:ph sz="quarter" idx="10" hasCustomPrompt="1"/>
          </p:nvPr>
        </p:nvSpPr>
        <p:spPr>
          <a:xfrm>
            <a:off x="367903" y="3611348"/>
            <a:ext cx="1946319" cy="299258"/>
          </a:xfrm>
        </p:spPr>
        <p:txBody>
          <a:bodyPr/>
          <a:lstStyle>
            <a:lvl1pPr>
              <a:defRPr sz="1200" b="0" i="0" spc="50" baseline="0">
                <a:latin typeface="Amazon Ember" charset="0"/>
                <a:ea typeface="Amazon Ember" charset="0"/>
                <a:cs typeface="Amazon Ember" charset="0"/>
              </a:defRPr>
            </a:lvl1pPr>
            <a:lvl2pPr>
              <a:defRPr sz="1200" b="0" i="0" spc="50" baseline="0">
                <a:latin typeface="Roboto Condensed" charset="0"/>
                <a:ea typeface="Roboto Condensed" charset="0"/>
                <a:cs typeface="Roboto Condensed" charset="0"/>
              </a:defRPr>
            </a:lvl2pPr>
            <a:lvl3pPr>
              <a:defRPr sz="1200" b="0" i="0" spc="50" baseline="0">
                <a:latin typeface="Roboto Condensed" charset="0"/>
                <a:ea typeface="Roboto Condensed" charset="0"/>
                <a:cs typeface="Roboto Condensed" charset="0"/>
              </a:defRPr>
            </a:lvl3pPr>
            <a:lvl4pPr>
              <a:defRPr sz="1200" b="0" i="0" spc="50" baseline="0">
                <a:latin typeface="Roboto Condensed" charset="0"/>
                <a:ea typeface="Roboto Condensed" charset="0"/>
                <a:cs typeface="Roboto Condensed" charset="0"/>
              </a:defRPr>
            </a:lvl4pPr>
            <a:lvl5pPr>
              <a:defRPr sz="1200" b="0" i="0" spc="50" baseline="0">
                <a:latin typeface="Roboto Condensed" charset="0"/>
                <a:ea typeface="Roboto Condensed" charset="0"/>
                <a:cs typeface="Roboto Condensed" charset="0"/>
              </a:defRPr>
            </a:lvl5pPr>
          </a:lstStyle>
          <a:p>
            <a:pPr lvl="0"/>
            <a:r>
              <a:rPr lang="en-US" dirty="0"/>
              <a:t>CLICK TO EDIT MASTER TEXT STYLES</a:t>
            </a:r>
          </a:p>
        </p:txBody>
      </p:sp>
      <p:sp>
        <p:nvSpPr>
          <p:cNvPr id="10" name="Content Placeholder 6"/>
          <p:cNvSpPr>
            <a:spLocks noGrp="1"/>
          </p:cNvSpPr>
          <p:nvPr>
            <p:ph sz="quarter" idx="11" hasCustomPrompt="1"/>
          </p:nvPr>
        </p:nvSpPr>
        <p:spPr>
          <a:xfrm>
            <a:off x="2512605" y="3611348"/>
            <a:ext cx="1947672" cy="299258"/>
          </a:xfrm>
        </p:spPr>
        <p:txBody>
          <a:bodyPr/>
          <a:lstStyle>
            <a:lvl1pPr>
              <a:defRPr sz="1200" b="0" i="0" spc="50" baseline="0">
                <a:latin typeface="Amazon Ember" charset="0"/>
                <a:ea typeface="Amazon Ember" charset="0"/>
                <a:cs typeface="Amazon Ember" charset="0"/>
              </a:defRPr>
            </a:lvl1pPr>
            <a:lvl2pPr>
              <a:defRPr sz="1200" b="0" i="0" spc="50" baseline="0">
                <a:latin typeface="Roboto Condensed" charset="0"/>
                <a:ea typeface="Roboto Condensed" charset="0"/>
                <a:cs typeface="Roboto Condensed" charset="0"/>
              </a:defRPr>
            </a:lvl2pPr>
            <a:lvl3pPr>
              <a:defRPr sz="1200" b="0" i="0" spc="50" baseline="0">
                <a:latin typeface="Roboto Condensed" charset="0"/>
                <a:ea typeface="Roboto Condensed" charset="0"/>
                <a:cs typeface="Roboto Condensed" charset="0"/>
              </a:defRPr>
            </a:lvl3pPr>
            <a:lvl4pPr>
              <a:defRPr sz="1200" b="0" i="0" spc="50" baseline="0">
                <a:latin typeface="Roboto Condensed" charset="0"/>
                <a:ea typeface="Roboto Condensed" charset="0"/>
                <a:cs typeface="Roboto Condensed" charset="0"/>
              </a:defRPr>
            </a:lvl4pPr>
            <a:lvl5pPr>
              <a:defRPr sz="1200" b="0" i="0" spc="50" baseline="0">
                <a:latin typeface="Roboto Condensed" charset="0"/>
                <a:ea typeface="Roboto Condensed" charset="0"/>
                <a:cs typeface="Roboto Condensed" charset="0"/>
              </a:defRPr>
            </a:lvl5pPr>
          </a:lstStyle>
          <a:p>
            <a:pPr lvl="0"/>
            <a:r>
              <a:rPr lang="en-US" dirty="0"/>
              <a:t>CLICK TO EDIT MASTER TEXT STYLES</a:t>
            </a:r>
          </a:p>
        </p:txBody>
      </p:sp>
      <p:sp>
        <p:nvSpPr>
          <p:cNvPr id="12" name="Content Placeholder 6"/>
          <p:cNvSpPr>
            <a:spLocks noGrp="1"/>
          </p:cNvSpPr>
          <p:nvPr>
            <p:ph sz="quarter" idx="12" hasCustomPrompt="1"/>
          </p:nvPr>
        </p:nvSpPr>
        <p:spPr>
          <a:xfrm>
            <a:off x="4658660" y="3611348"/>
            <a:ext cx="1947672" cy="299258"/>
          </a:xfrm>
        </p:spPr>
        <p:txBody>
          <a:bodyPr/>
          <a:lstStyle>
            <a:lvl1pPr>
              <a:defRPr sz="1200" b="0" i="0" spc="50" baseline="0">
                <a:latin typeface="Amazon Ember" charset="0"/>
                <a:ea typeface="Amazon Ember" charset="0"/>
                <a:cs typeface="Amazon Ember" charset="0"/>
              </a:defRPr>
            </a:lvl1pPr>
            <a:lvl2pPr>
              <a:defRPr sz="1200" b="0" i="0" spc="50" baseline="0">
                <a:latin typeface="Roboto Condensed" charset="0"/>
                <a:ea typeface="Roboto Condensed" charset="0"/>
                <a:cs typeface="Roboto Condensed" charset="0"/>
              </a:defRPr>
            </a:lvl2pPr>
            <a:lvl3pPr>
              <a:defRPr sz="1200" b="0" i="0" spc="50" baseline="0">
                <a:latin typeface="Roboto Condensed" charset="0"/>
                <a:ea typeface="Roboto Condensed" charset="0"/>
                <a:cs typeface="Roboto Condensed" charset="0"/>
              </a:defRPr>
            </a:lvl3pPr>
            <a:lvl4pPr>
              <a:defRPr sz="1200" b="0" i="0" spc="50" baseline="0">
                <a:latin typeface="Roboto Condensed" charset="0"/>
                <a:ea typeface="Roboto Condensed" charset="0"/>
                <a:cs typeface="Roboto Condensed" charset="0"/>
              </a:defRPr>
            </a:lvl4pPr>
            <a:lvl5pPr>
              <a:defRPr sz="1200" b="0" i="0" spc="50" baseline="0">
                <a:latin typeface="Roboto Condensed" charset="0"/>
                <a:ea typeface="Roboto Condensed" charset="0"/>
                <a:cs typeface="Roboto Condensed" charset="0"/>
              </a:defRPr>
            </a:lvl5pPr>
          </a:lstStyle>
          <a:p>
            <a:pPr lvl="0"/>
            <a:r>
              <a:rPr lang="en-US" dirty="0"/>
              <a:t>CLICK TO EDIT MASTER TEXT STYLES</a:t>
            </a:r>
          </a:p>
        </p:txBody>
      </p:sp>
      <p:sp>
        <p:nvSpPr>
          <p:cNvPr id="9" name="Content Placeholder 6"/>
          <p:cNvSpPr>
            <a:spLocks noGrp="1"/>
          </p:cNvSpPr>
          <p:nvPr>
            <p:ph sz="quarter" idx="13" hasCustomPrompt="1"/>
          </p:nvPr>
        </p:nvSpPr>
        <p:spPr>
          <a:xfrm>
            <a:off x="6804716" y="3611348"/>
            <a:ext cx="1947672" cy="299258"/>
          </a:xfrm>
        </p:spPr>
        <p:txBody>
          <a:bodyPr/>
          <a:lstStyle>
            <a:lvl1pPr>
              <a:defRPr sz="1200" b="0" i="0" spc="50" baseline="0">
                <a:latin typeface="Amazon Ember" charset="0"/>
                <a:ea typeface="Amazon Ember" charset="0"/>
                <a:cs typeface="Amazon Ember" charset="0"/>
              </a:defRPr>
            </a:lvl1pPr>
            <a:lvl2pPr>
              <a:defRPr sz="1200" b="0" i="0" spc="50" baseline="0">
                <a:latin typeface="Roboto Condensed" charset="0"/>
                <a:ea typeface="Roboto Condensed" charset="0"/>
                <a:cs typeface="Roboto Condensed" charset="0"/>
              </a:defRPr>
            </a:lvl2pPr>
            <a:lvl3pPr>
              <a:defRPr sz="1200" b="0" i="0" spc="50" baseline="0">
                <a:latin typeface="Roboto Condensed" charset="0"/>
                <a:ea typeface="Roboto Condensed" charset="0"/>
                <a:cs typeface="Roboto Condensed" charset="0"/>
              </a:defRPr>
            </a:lvl3pPr>
            <a:lvl4pPr>
              <a:defRPr sz="1200" b="0" i="0" spc="50" baseline="0">
                <a:latin typeface="Roboto Condensed" charset="0"/>
                <a:ea typeface="Roboto Condensed" charset="0"/>
                <a:cs typeface="Roboto Condensed" charset="0"/>
              </a:defRPr>
            </a:lvl4pPr>
            <a:lvl5pPr>
              <a:defRPr sz="1200" b="0" i="0" spc="50" baseline="0">
                <a:latin typeface="Roboto Condensed" charset="0"/>
                <a:ea typeface="Roboto Condensed" charset="0"/>
                <a:cs typeface="Roboto Condensed" charset="0"/>
              </a:defRPr>
            </a:lvl5pPr>
          </a:lstStyle>
          <a:p>
            <a:pPr lvl="0"/>
            <a:r>
              <a:rPr lang="en-US" dirty="0"/>
              <a:t>CLICK TO EDIT MASTER TEXT STYLES</a:t>
            </a:r>
          </a:p>
        </p:txBody>
      </p:sp>
      <p:sp>
        <p:nvSpPr>
          <p:cNvPr id="6" name="Picture Placeholder 5"/>
          <p:cNvSpPr>
            <a:spLocks noGrp="1"/>
          </p:cNvSpPr>
          <p:nvPr>
            <p:ph type="pic" sz="quarter" idx="14"/>
          </p:nvPr>
        </p:nvSpPr>
        <p:spPr>
          <a:xfrm>
            <a:off x="463149" y="1648208"/>
            <a:ext cx="1746504" cy="1746504"/>
          </a:xfrm>
        </p:spPr>
        <p:txBody>
          <a:bodyPr/>
          <a:lstStyle>
            <a:lvl1pPr>
              <a:defRPr sz="1800"/>
            </a:lvl1pPr>
          </a:lstStyle>
          <a:p>
            <a:endParaRPr lang="en-US" dirty="0"/>
          </a:p>
        </p:txBody>
      </p:sp>
      <p:sp>
        <p:nvSpPr>
          <p:cNvPr id="13" name="Picture Placeholder 5"/>
          <p:cNvSpPr>
            <a:spLocks noGrp="1" noChangeAspect="1"/>
          </p:cNvSpPr>
          <p:nvPr>
            <p:ph type="pic" sz="quarter" idx="15"/>
          </p:nvPr>
        </p:nvSpPr>
        <p:spPr>
          <a:xfrm>
            <a:off x="2614635" y="1648208"/>
            <a:ext cx="1746504" cy="1746504"/>
          </a:xfrm>
        </p:spPr>
        <p:txBody>
          <a:bodyPr/>
          <a:lstStyle>
            <a:lvl1pPr>
              <a:defRPr sz="1800"/>
            </a:lvl1pPr>
          </a:lstStyle>
          <a:p>
            <a:endParaRPr lang="en-US" dirty="0"/>
          </a:p>
        </p:txBody>
      </p:sp>
      <p:sp>
        <p:nvSpPr>
          <p:cNvPr id="14" name="Picture Placeholder 5"/>
          <p:cNvSpPr>
            <a:spLocks noGrp="1" noChangeAspect="1"/>
          </p:cNvSpPr>
          <p:nvPr>
            <p:ph type="pic" sz="quarter" idx="16"/>
          </p:nvPr>
        </p:nvSpPr>
        <p:spPr>
          <a:xfrm>
            <a:off x="4766121" y="1648208"/>
            <a:ext cx="1746504" cy="1746504"/>
          </a:xfrm>
        </p:spPr>
        <p:txBody>
          <a:bodyPr/>
          <a:lstStyle>
            <a:lvl1pPr>
              <a:defRPr sz="1800"/>
            </a:lvl1pPr>
          </a:lstStyle>
          <a:p>
            <a:endParaRPr lang="en-US"/>
          </a:p>
        </p:txBody>
      </p:sp>
      <p:sp>
        <p:nvSpPr>
          <p:cNvPr id="15" name="Picture Placeholder 5"/>
          <p:cNvSpPr>
            <a:spLocks noGrp="1" noChangeAspect="1"/>
          </p:cNvSpPr>
          <p:nvPr>
            <p:ph type="pic" sz="quarter" idx="17"/>
          </p:nvPr>
        </p:nvSpPr>
        <p:spPr>
          <a:xfrm>
            <a:off x="6917606" y="1648208"/>
            <a:ext cx="1746504" cy="1746504"/>
          </a:xfrm>
        </p:spPr>
        <p:txBody>
          <a:bodyPr/>
          <a:lstStyle>
            <a:lvl1pPr>
              <a:defRPr sz="1800"/>
            </a:lvl1pPr>
          </a:lstStyle>
          <a:p>
            <a:endParaRPr lang="en-US"/>
          </a:p>
        </p:txBody>
      </p:sp>
      <p:sp>
        <p:nvSpPr>
          <p:cNvPr id="17" name="Title 1"/>
          <p:cNvSpPr>
            <a:spLocks noGrp="1"/>
          </p:cNvSpPr>
          <p:nvPr>
            <p:ph type="title" hasCustomPrompt="1"/>
          </p:nvPr>
        </p:nvSpPr>
        <p:spPr>
          <a:xfrm>
            <a:off x="356615" y="347472"/>
            <a:ext cx="8449056" cy="469830"/>
          </a:xfrm>
        </p:spPr>
        <p:txBody>
          <a:bodyPr lIns="91440" tIns="45720" rIns="91440" bIns="45720"/>
          <a:lstStyle>
            <a:lvl1pPr>
              <a:defRPr b="0" i="0" spc="300">
                <a:latin typeface="Amazon Ember Light" charset="0"/>
                <a:ea typeface="Amazon Ember Light" charset="0"/>
                <a:cs typeface="Amazon Ember Light" charset="0"/>
              </a:defRPr>
            </a:lvl1pPr>
          </a:lstStyle>
          <a:p>
            <a:r>
              <a:rPr lang="en-US" dirty="0"/>
              <a:t>CLICK TO EDIT MASTER TITLE STYLE</a:t>
            </a:r>
          </a:p>
        </p:txBody>
      </p:sp>
      <p:pic>
        <p:nvPicPr>
          <p:cNvPr id="18" name="Picture 1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814849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mp; 6 Content Graphics Orange">
    <p:spTree>
      <p:nvGrpSpPr>
        <p:cNvPr id="1" name=""/>
        <p:cNvGrpSpPr/>
        <p:nvPr/>
      </p:nvGrpSpPr>
      <p:grpSpPr>
        <a:xfrm>
          <a:off x="0" y="0"/>
          <a:ext cx="0" cy="0"/>
          <a:chOff x="0" y="0"/>
          <a:chExt cx="0" cy="0"/>
        </a:xfrm>
      </p:grpSpPr>
      <p:sp>
        <p:nvSpPr>
          <p:cNvPr id="26" name="TextBox 3"/>
          <p:cNvSpPr txBox="1">
            <a:spLocks noChangeArrowheads="1"/>
          </p:cNvSpPr>
          <p:nvPr userDrawn="1"/>
        </p:nvSpPr>
        <p:spPr bwMode="auto">
          <a:xfrm>
            <a:off x="382630" y="4917710"/>
            <a:ext cx="3027363"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x-none" sz="700" b="0" i="0" u="none" strike="noStrike" kern="1200" cap="none" spc="0" normalizeH="0" baseline="0" noProof="0" dirty="0">
                <a:ln>
                  <a:noFill/>
                </a:ln>
                <a:solidFill>
                  <a:srgbClr val="7F7F7F"/>
                </a:solidFill>
                <a:effectLst/>
                <a:uLnTx/>
                <a:uFillTx/>
                <a:latin typeface="Amazon Ember" charset="0"/>
                <a:ea typeface="Amazon Ember" charset="0"/>
                <a:cs typeface="Amazon Ember" charset="0"/>
              </a:rPr>
              <a:t>© 2017, Amazon Web Services, Inc. or its Affiliates. All rights reserved.</a:t>
            </a:r>
          </a:p>
        </p:txBody>
      </p:sp>
      <p:sp>
        <p:nvSpPr>
          <p:cNvPr id="6" name="Picture Placeholder 5"/>
          <p:cNvSpPr>
            <a:spLocks noGrp="1"/>
          </p:cNvSpPr>
          <p:nvPr>
            <p:ph type="pic" sz="quarter" idx="14"/>
          </p:nvPr>
        </p:nvSpPr>
        <p:spPr>
          <a:xfrm>
            <a:off x="478133" y="2928327"/>
            <a:ext cx="2417999" cy="1065358"/>
          </a:xfrm>
        </p:spPr>
        <p:txBody>
          <a:bodyPr/>
          <a:lstStyle>
            <a:lvl1pPr>
              <a:defRPr sz="1200"/>
            </a:lvl1pPr>
          </a:lstStyle>
          <a:p>
            <a:endParaRPr lang="en-US" dirty="0"/>
          </a:p>
        </p:txBody>
      </p:sp>
      <p:sp>
        <p:nvSpPr>
          <p:cNvPr id="13" name="Picture Placeholder 5"/>
          <p:cNvSpPr>
            <a:spLocks noGrp="1"/>
          </p:cNvSpPr>
          <p:nvPr>
            <p:ph type="pic" sz="quarter" idx="15"/>
          </p:nvPr>
        </p:nvSpPr>
        <p:spPr>
          <a:xfrm>
            <a:off x="3365658" y="2928327"/>
            <a:ext cx="2417342" cy="1065358"/>
          </a:xfrm>
        </p:spPr>
        <p:txBody>
          <a:bodyPr/>
          <a:lstStyle>
            <a:lvl1pPr>
              <a:defRPr sz="1200"/>
            </a:lvl1pPr>
          </a:lstStyle>
          <a:p>
            <a:endParaRPr lang="en-US"/>
          </a:p>
        </p:txBody>
      </p:sp>
      <p:sp>
        <p:nvSpPr>
          <p:cNvPr id="14" name="Picture Placeholder 5"/>
          <p:cNvSpPr>
            <a:spLocks noGrp="1"/>
          </p:cNvSpPr>
          <p:nvPr>
            <p:ph type="pic" sz="quarter" idx="16"/>
          </p:nvPr>
        </p:nvSpPr>
        <p:spPr>
          <a:xfrm>
            <a:off x="6252526" y="2928327"/>
            <a:ext cx="2417342" cy="1065358"/>
          </a:xfrm>
        </p:spPr>
        <p:txBody>
          <a:bodyPr/>
          <a:lstStyle>
            <a:lvl1pPr>
              <a:defRPr sz="1200"/>
            </a:lvl1pPr>
          </a:lstStyle>
          <a:p>
            <a:endParaRPr lang="en-US" dirty="0"/>
          </a:p>
        </p:txBody>
      </p:sp>
      <p:sp>
        <p:nvSpPr>
          <p:cNvPr id="22" name="Picture Placeholder 5"/>
          <p:cNvSpPr>
            <a:spLocks noGrp="1"/>
          </p:cNvSpPr>
          <p:nvPr>
            <p:ph type="pic" sz="quarter" idx="21"/>
          </p:nvPr>
        </p:nvSpPr>
        <p:spPr>
          <a:xfrm>
            <a:off x="478133" y="1319129"/>
            <a:ext cx="2417999" cy="1063855"/>
          </a:xfrm>
        </p:spPr>
        <p:txBody>
          <a:bodyPr/>
          <a:lstStyle>
            <a:lvl1pPr>
              <a:defRPr sz="1200"/>
            </a:lvl1pPr>
          </a:lstStyle>
          <a:p>
            <a:endParaRPr lang="en-US" dirty="0"/>
          </a:p>
        </p:txBody>
      </p:sp>
      <p:sp>
        <p:nvSpPr>
          <p:cNvPr id="23" name="Picture Placeholder 5"/>
          <p:cNvSpPr>
            <a:spLocks noGrp="1"/>
          </p:cNvSpPr>
          <p:nvPr>
            <p:ph type="pic" sz="quarter" idx="22"/>
          </p:nvPr>
        </p:nvSpPr>
        <p:spPr>
          <a:xfrm>
            <a:off x="3365658" y="1319129"/>
            <a:ext cx="2417342" cy="1063855"/>
          </a:xfrm>
        </p:spPr>
        <p:txBody>
          <a:bodyPr/>
          <a:lstStyle>
            <a:lvl1pPr>
              <a:defRPr sz="1200"/>
            </a:lvl1pPr>
          </a:lstStyle>
          <a:p>
            <a:endParaRPr lang="en-US" dirty="0"/>
          </a:p>
        </p:txBody>
      </p:sp>
      <p:sp>
        <p:nvSpPr>
          <p:cNvPr id="24" name="Picture Placeholder 5"/>
          <p:cNvSpPr>
            <a:spLocks noGrp="1"/>
          </p:cNvSpPr>
          <p:nvPr>
            <p:ph type="pic" sz="quarter" idx="23"/>
          </p:nvPr>
        </p:nvSpPr>
        <p:spPr>
          <a:xfrm>
            <a:off x="6252526" y="1319129"/>
            <a:ext cx="2417342" cy="1063855"/>
          </a:xfrm>
        </p:spPr>
        <p:txBody>
          <a:bodyPr/>
          <a:lstStyle>
            <a:lvl1pPr>
              <a:defRPr sz="1200"/>
            </a:lvl1pPr>
          </a:lstStyle>
          <a:p>
            <a:endParaRPr lang="en-US" dirty="0"/>
          </a:p>
        </p:txBody>
      </p:sp>
      <p:sp>
        <p:nvSpPr>
          <p:cNvPr id="7" name="Content Placeholder 6"/>
          <p:cNvSpPr>
            <a:spLocks noGrp="1"/>
          </p:cNvSpPr>
          <p:nvPr>
            <p:ph sz="quarter" idx="10" hasCustomPrompt="1"/>
          </p:nvPr>
        </p:nvSpPr>
        <p:spPr>
          <a:xfrm>
            <a:off x="374922" y="4031577"/>
            <a:ext cx="2622278" cy="182880"/>
          </a:xfrm>
        </p:spPr>
        <p:txBody>
          <a:bodyPr/>
          <a:lstStyle>
            <a:lvl1pPr>
              <a:defRPr sz="800" b="0" i="0" spc="50" baseline="0">
                <a:latin typeface="Amazon Ember" charset="0"/>
                <a:ea typeface="Amazon Ember" charset="0"/>
                <a:cs typeface="Amazon Ember" charset="0"/>
              </a:defRPr>
            </a:lvl1pPr>
            <a:lvl2pPr>
              <a:defRPr sz="1200" b="0" i="0" spc="50" baseline="0">
                <a:latin typeface="Roboto Condensed" charset="0"/>
                <a:ea typeface="Roboto Condensed" charset="0"/>
                <a:cs typeface="Roboto Condensed" charset="0"/>
              </a:defRPr>
            </a:lvl2pPr>
            <a:lvl3pPr>
              <a:defRPr sz="1200" b="0" i="0" spc="50" baseline="0">
                <a:latin typeface="Roboto Condensed" charset="0"/>
                <a:ea typeface="Roboto Condensed" charset="0"/>
                <a:cs typeface="Roboto Condensed" charset="0"/>
              </a:defRPr>
            </a:lvl3pPr>
            <a:lvl4pPr>
              <a:defRPr sz="1200" b="0" i="0" spc="50" baseline="0">
                <a:latin typeface="Roboto Condensed" charset="0"/>
                <a:ea typeface="Roboto Condensed" charset="0"/>
                <a:cs typeface="Roboto Condensed" charset="0"/>
              </a:defRPr>
            </a:lvl4pPr>
            <a:lvl5pPr>
              <a:defRPr sz="1200" b="0" i="0" spc="50" baseline="0">
                <a:latin typeface="Roboto Condensed" charset="0"/>
                <a:ea typeface="Roboto Condensed" charset="0"/>
                <a:cs typeface="Roboto Condensed" charset="0"/>
              </a:defRPr>
            </a:lvl5pPr>
          </a:lstStyle>
          <a:p>
            <a:pPr lvl="0"/>
            <a:r>
              <a:rPr lang="en-US" dirty="0"/>
              <a:t>CLICK TO EDIT MASTER TEXT STYLES</a:t>
            </a:r>
          </a:p>
        </p:txBody>
      </p:sp>
      <p:sp>
        <p:nvSpPr>
          <p:cNvPr id="10" name="Content Placeholder 6"/>
          <p:cNvSpPr>
            <a:spLocks noGrp="1"/>
          </p:cNvSpPr>
          <p:nvPr>
            <p:ph sz="quarter" idx="11" hasCustomPrompt="1"/>
          </p:nvPr>
        </p:nvSpPr>
        <p:spPr>
          <a:xfrm>
            <a:off x="3253181" y="4031577"/>
            <a:ext cx="2622278" cy="182880"/>
          </a:xfrm>
        </p:spPr>
        <p:txBody>
          <a:bodyPr/>
          <a:lstStyle>
            <a:lvl1pPr>
              <a:defRPr sz="800" b="0" i="0" spc="50" baseline="0">
                <a:latin typeface="Amazon Ember" charset="0"/>
                <a:ea typeface="Amazon Ember" charset="0"/>
                <a:cs typeface="Amazon Ember" charset="0"/>
              </a:defRPr>
            </a:lvl1pPr>
            <a:lvl2pPr>
              <a:defRPr sz="1200" b="0" i="0" spc="50" baseline="0">
                <a:latin typeface="Roboto Condensed" charset="0"/>
                <a:ea typeface="Roboto Condensed" charset="0"/>
                <a:cs typeface="Roboto Condensed" charset="0"/>
              </a:defRPr>
            </a:lvl2pPr>
            <a:lvl3pPr>
              <a:defRPr sz="1200" b="0" i="0" spc="50" baseline="0">
                <a:latin typeface="Roboto Condensed" charset="0"/>
                <a:ea typeface="Roboto Condensed" charset="0"/>
                <a:cs typeface="Roboto Condensed" charset="0"/>
              </a:defRPr>
            </a:lvl3pPr>
            <a:lvl4pPr>
              <a:defRPr sz="1200" b="0" i="0" spc="50" baseline="0">
                <a:latin typeface="Roboto Condensed" charset="0"/>
                <a:ea typeface="Roboto Condensed" charset="0"/>
                <a:cs typeface="Roboto Condensed" charset="0"/>
              </a:defRPr>
            </a:lvl4pPr>
            <a:lvl5pPr>
              <a:defRPr sz="1200" b="0" i="0" spc="50" baseline="0">
                <a:latin typeface="Roboto Condensed" charset="0"/>
                <a:ea typeface="Roboto Condensed" charset="0"/>
                <a:cs typeface="Roboto Condensed" charset="0"/>
              </a:defRPr>
            </a:lvl5pPr>
          </a:lstStyle>
          <a:p>
            <a:pPr lvl="0"/>
            <a:r>
              <a:rPr lang="en-US" dirty="0"/>
              <a:t>CLICK TO EDIT MASTER TEXT STYLES</a:t>
            </a:r>
          </a:p>
        </p:txBody>
      </p:sp>
      <p:sp>
        <p:nvSpPr>
          <p:cNvPr id="12" name="Content Placeholder 6"/>
          <p:cNvSpPr>
            <a:spLocks noGrp="1"/>
          </p:cNvSpPr>
          <p:nvPr>
            <p:ph sz="quarter" idx="12" hasCustomPrompt="1"/>
          </p:nvPr>
        </p:nvSpPr>
        <p:spPr>
          <a:xfrm>
            <a:off x="6131439" y="4031577"/>
            <a:ext cx="2622278" cy="182880"/>
          </a:xfrm>
        </p:spPr>
        <p:txBody>
          <a:bodyPr/>
          <a:lstStyle>
            <a:lvl1pPr>
              <a:defRPr sz="800" b="0" i="0" spc="50" baseline="0">
                <a:latin typeface="Amazon Ember" charset="0"/>
                <a:ea typeface="Amazon Ember" charset="0"/>
                <a:cs typeface="Amazon Ember" charset="0"/>
              </a:defRPr>
            </a:lvl1pPr>
            <a:lvl2pPr>
              <a:defRPr sz="1200" b="0" i="0" spc="50" baseline="0">
                <a:latin typeface="Roboto Condensed" charset="0"/>
                <a:ea typeface="Roboto Condensed" charset="0"/>
                <a:cs typeface="Roboto Condensed" charset="0"/>
              </a:defRPr>
            </a:lvl2pPr>
            <a:lvl3pPr>
              <a:defRPr sz="1200" b="0" i="0" spc="50" baseline="0">
                <a:latin typeface="Roboto Condensed" charset="0"/>
                <a:ea typeface="Roboto Condensed" charset="0"/>
                <a:cs typeface="Roboto Condensed" charset="0"/>
              </a:defRPr>
            </a:lvl3pPr>
            <a:lvl4pPr>
              <a:defRPr sz="1200" b="0" i="0" spc="50" baseline="0">
                <a:latin typeface="Roboto Condensed" charset="0"/>
                <a:ea typeface="Roboto Condensed" charset="0"/>
                <a:cs typeface="Roboto Condensed" charset="0"/>
              </a:defRPr>
            </a:lvl4pPr>
            <a:lvl5pPr>
              <a:defRPr sz="1200" b="0" i="0" spc="50" baseline="0">
                <a:latin typeface="Roboto Condensed" charset="0"/>
                <a:ea typeface="Roboto Condensed" charset="0"/>
                <a:cs typeface="Roboto Condensed" charset="0"/>
              </a:defRPr>
            </a:lvl5pPr>
          </a:lstStyle>
          <a:p>
            <a:pPr lvl="0"/>
            <a:r>
              <a:rPr lang="en-US" dirty="0"/>
              <a:t>CLICK TO EDIT MASTER TEXT STYLES</a:t>
            </a:r>
          </a:p>
        </p:txBody>
      </p:sp>
      <p:sp>
        <p:nvSpPr>
          <p:cNvPr id="19" name="Content Placeholder 6"/>
          <p:cNvSpPr>
            <a:spLocks noGrp="1"/>
          </p:cNvSpPr>
          <p:nvPr>
            <p:ph sz="quarter" idx="18" hasCustomPrompt="1"/>
          </p:nvPr>
        </p:nvSpPr>
        <p:spPr>
          <a:xfrm>
            <a:off x="374922" y="2422039"/>
            <a:ext cx="2622278" cy="182880"/>
          </a:xfrm>
        </p:spPr>
        <p:txBody>
          <a:bodyPr/>
          <a:lstStyle>
            <a:lvl1pPr>
              <a:defRPr sz="800" b="0" i="0" spc="50" baseline="0">
                <a:latin typeface="Amazon Ember" charset="0"/>
                <a:ea typeface="Amazon Ember" charset="0"/>
                <a:cs typeface="Amazon Ember" charset="0"/>
              </a:defRPr>
            </a:lvl1pPr>
            <a:lvl2pPr>
              <a:defRPr sz="1200" b="0" i="0" spc="50" baseline="0">
                <a:latin typeface="Roboto Condensed" charset="0"/>
                <a:ea typeface="Roboto Condensed" charset="0"/>
                <a:cs typeface="Roboto Condensed" charset="0"/>
              </a:defRPr>
            </a:lvl2pPr>
            <a:lvl3pPr>
              <a:defRPr sz="1200" b="0" i="0" spc="50" baseline="0">
                <a:latin typeface="Roboto Condensed" charset="0"/>
                <a:ea typeface="Roboto Condensed" charset="0"/>
                <a:cs typeface="Roboto Condensed" charset="0"/>
              </a:defRPr>
            </a:lvl3pPr>
            <a:lvl4pPr>
              <a:defRPr sz="1200" b="0" i="0" spc="50" baseline="0">
                <a:latin typeface="Roboto Condensed" charset="0"/>
                <a:ea typeface="Roboto Condensed" charset="0"/>
                <a:cs typeface="Roboto Condensed" charset="0"/>
              </a:defRPr>
            </a:lvl4pPr>
            <a:lvl5pPr>
              <a:defRPr sz="1200" b="0" i="0" spc="50" baseline="0">
                <a:latin typeface="Roboto Condensed" charset="0"/>
                <a:ea typeface="Roboto Condensed" charset="0"/>
                <a:cs typeface="Roboto Condensed" charset="0"/>
              </a:defRPr>
            </a:lvl5pPr>
          </a:lstStyle>
          <a:p>
            <a:pPr lvl="0"/>
            <a:r>
              <a:rPr lang="en-US" dirty="0"/>
              <a:t>CLICK TO EDIT MASTER TEXT STYLES</a:t>
            </a:r>
          </a:p>
        </p:txBody>
      </p:sp>
      <p:sp>
        <p:nvSpPr>
          <p:cNvPr id="20" name="Content Placeholder 6"/>
          <p:cNvSpPr>
            <a:spLocks noGrp="1"/>
          </p:cNvSpPr>
          <p:nvPr>
            <p:ph sz="quarter" idx="19" hasCustomPrompt="1"/>
          </p:nvPr>
        </p:nvSpPr>
        <p:spPr>
          <a:xfrm>
            <a:off x="3253181" y="2422039"/>
            <a:ext cx="2622278" cy="182880"/>
          </a:xfrm>
        </p:spPr>
        <p:txBody>
          <a:bodyPr/>
          <a:lstStyle>
            <a:lvl1pPr>
              <a:defRPr sz="800" b="0" i="0" spc="50" baseline="0">
                <a:latin typeface="Amazon Ember" charset="0"/>
                <a:ea typeface="Amazon Ember" charset="0"/>
                <a:cs typeface="Amazon Ember" charset="0"/>
              </a:defRPr>
            </a:lvl1pPr>
            <a:lvl2pPr>
              <a:defRPr sz="1200" b="0" i="0" spc="50" baseline="0">
                <a:latin typeface="Roboto Condensed" charset="0"/>
                <a:ea typeface="Roboto Condensed" charset="0"/>
                <a:cs typeface="Roboto Condensed" charset="0"/>
              </a:defRPr>
            </a:lvl2pPr>
            <a:lvl3pPr>
              <a:defRPr sz="1200" b="0" i="0" spc="50" baseline="0">
                <a:latin typeface="Roboto Condensed" charset="0"/>
                <a:ea typeface="Roboto Condensed" charset="0"/>
                <a:cs typeface="Roboto Condensed" charset="0"/>
              </a:defRPr>
            </a:lvl3pPr>
            <a:lvl4pPr>
              <a:defRPr sz="1200" b="0" i="0" spc="50" baseline="0">
                <a:latin typeface="Roboto Condensed" charset="0"/>
                <a:ea typeface="Roboto Condensed" charset="0"/>
                <a:cs typeface="Roboto Condensed" charset="0"/>
              </a:defRPr>
            </a:lvl4pPr>
            <a:lvl5pPr>
              <a:defRPr sz="1200" b="0" i="0" spc="50" baseline="0">
                <a:latin typeface="Roboto Condensed" charset="0"/>
                <a:ea typeface="Roboto Condensed" charset="0"/>
                <a:cs typeface="Roboto Condensed" charset="0"/>
              </a:defRPr>
            </a:lvl5pPr>
          </a:lstStyle>
          <a:p>
            <a:pPr lvl="0"/>
            <a:r>
              <a:rPr lang="en-US" dirty="0"/>
              <a:t>CLICK TO EDIT MASTER TEXT STYLES</a:t>
            </a:r>
          </a:p>
        </p:txBody>
      </p:sp>
      <p:sp>
        <p:nvSpPr>
          <p:cNvPr id="21" name="Content Placeholder 6"/>
          <p:cNvSpPr>
            <a:spLocks noGrp="1"/>
          </p:cNvSpPr>
          <p:nvPr>
            <p:ph sz="quarter" idx="20" hasCustomPrompt="1"/>
          </p:nvPr>
        </p:nvSpPr>
        <p:spPr>
          <a:xfrm>
            <a:off x="6131439" y="2422039"/>
            <a:ext cx="2622278" cy="182880"/>
          </a:xfrm>
        </p:spPr>
        <p:txBody>
          <a:bodyPr/>
          <a:lstStyle>
            <a:lvl1pPr>
              <a:defRPr sz="800" b="0" i="0" spc="50" baseline="0">
                <a:latin typeface="Amazon Ember" charset="0"/>
                <a:ea typeface="Amazon Ember" charset="0"/>
                <a:cs typeface="Amazon Ember" charset="0"/>
              </a:defRPr>
            </a:lvl1pPr>
            <a:lvl2pPr>
              <a:defRPr sz="1200" b="0" i="0" spc="50" baseline="0">
                <a:latin typeface="Roboto Condensed" charset="0"/>
                <a:ea typeface="Roboto Condensed" charset="0"/>
                <a:cs typeface="Roboto Condensed" charset="0"/>
              </a:defRPr>
            </a:lvl2pPr>
            <a:lvl3pPr>
              <a:defRPr sz="1200" b="0" i="0" spc="50" baseline="0">
                <a:latin typeface="Roboto Condensed" charset="0"/>
                <a:ea typeface="Roboto Condensed" charset="0"/>
                <a:cs typeface="Roboto Condensed" charset="0"/>
              </a:defRPr>
            </a:lvl3pPr>
            <a:lvl4pPr>
              <a:defRPr sz="1200" b="0" i="0" spc="50" baseline="0">
                <a:latin typeface="Roboto Condensed" charset="0"/>
                <a:ea typeface="Roboto Condensed" charset="0"/>
                <a:cs typeface="Roboto Condensed" charset="0"/>
              </a:defRPr>
            </a:lvl4pPr>
            <a:lvl5pPr>
              <a:defRPr sz="1200" b="0" i="0" spc="50" baseline="0">
                <a:latin typeface="Roboto Condensed" charset="0"/>
                <a:ea typeface="Roboto Condensed" charset="0"/>
                <a:cs typeface="Roboto Condensed" charset="0"/>
              </a:defRPr>
            </a:lvl5pPr>
          </a:lstStyle>
          <a:p>
            <a:pPr lvl="0"/>
            <a:r>
              <a:rPr lang="en-US" dirty="0"/>
              <a:t>CLICK TO EDIT MASTER TEXT STYLES</a:t>
            </a:r>
          </a:p>
        </p:txBody>
      </p:sp>
      <p:sp>
        <p:nvSpPr>
          <p:cNvPr id="29" name="Title 1"/>
          <p:cNvSpPr>
            <a:spLocks noGrp="1"/>
          </p:cNvSpPr>
          <p:nvPr>
            <p:ph type="title" hasCustomPrompt="1"/>
          </p:nvPr>
        </p:nvSpPr>
        <p:spPr>
          <a:xfrm>
            <a:off x="356615" y="347472"/>
            <a:ext cx="8449056" cy="469830"/>
          </a:xfrm>
        </p:spPr>
        <p:txBody>
          <a:bodyPr lIns="91440" tIns="45720" rIns="91440" bIns="45720"/>
          <a:lstStyle>
            <a:lvl1pPr>
              <a:defRPr b="0" i="0" spc="300">
                <a:latin typeface="Amazon Ember Light" charset="0"/>
                <a:ea typeface="Amazon Ember Light" charset="0"/>
                <a:cs typeface="Amazon Ember Light" charset="0"/>
              </a:defRPr>
            </a:lvl1pPr>
          </a:lstStyle>
          <a:p>
            <a:r>
              <a:rPr lang="en-US" dirty="0"/>
              <a:t>CLICK TO EDIT MASTER TITLE STYLE</a:t>
            </a:r>
          </a:p>
        </p:txBody>
      </p:sp>
      <p:pic>
        <p:nvPicPr>
          <p:cNvPr id="17" name="Picture 1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2108442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normAutofit/>
          </a:bodyPr>
          <a:lstStyle>
            <a:lvl1pPr>
              <a:defRPr sz="2800">
                <a:solidFill>
                  <a:schemeClr val="bg1"/>
                </a:solidFill>
              </a:defRPr>
            </a:lvl1pPr>
          </a:lstStyle>
          <a:p>
            <a:r>
              <a:rPr lang="en-US"/>
              <a:t>Click to edit Master title style</a:t>
            </a:r>
            <a:endParaRPr lang="en-US" dirty="0"/>
          </a:p>
        </p:txBody>
      </p:sp>
      <p:sp>
        <p:nvSpPr>
          <p:cNvPr id="3" name="Content Placeholder 2"/>
          <p:cNvSpPr>
            <a:spLocks noGrp="1"/>
          </p:cNvSpPr>
          <p:nvPr>
            <p:ph sz="half" idx="1"/>
          </p:nvPr>
        </p:nvSpPr>
        <p:spPr>
          <a:xfrm>
            <a:off x="333575" y="1012507"/>
            <a:ext cx="4038600" cy="3472073"/>
          </a:xfrm>
        </p:spPr>
        <p:txBody>
          <a:bodyPr/>
          <a:lstStyle>
            <a:lvl1pPr>
              <a:defRPr sz="2200">
                <a:solidFill>
                  <a:schemeClr val="bg1"/>
                </a:solidFill>
              </a:defRPr>
            </a:lvl1pPr>
            <a:lvl2pPr>
              <a:defRPr sz="2000">
                <a:solidFill>
                  <a:schemeClr val="bg1"/>
                </a:solidFill>
              </a:defRPr>
            </a:lvl2pPr>
            <a:lvl3pPr>
              <a:defRPr sz="1600">
                <a:solidFill>
                  <a:schemeClr val="bg1"/>
                </a:solidFill>
              </a:defRPr>
            </a:lvl3pPr>
            <a:lvl4pPr>
              <a:defRPr sz="1600">
                <a:solidFill>
                  <a:schemeClr val="bg1"/>
                </a:solidFill>
              </a:defRPr>
            </a:lvl4pPr>
            <a:lvl5pPr>
              <a:defRPr sz="1600">
                <a:solidFill>
                  <a:schemeClr val="bg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524575" y="1012507"/>
            <a:ext cx="4038600" cy="3472073"/>
          </a:xfrm>
        </p:spPr>
        <p:txBody>
          <a:bodyPr/>
          <a:lstStyle>
            <a:lvl1pPr>
              <a:defRPr sz="2200">
                <a:solidFill>
                  <a:schemeClr val="bg1"/>
                </a:solidFill>
              </a:defRPr>
            </a:lvl1pPr>
            <a:lvl2pPr>
              <a:defRPr sz="2000">
                <a:solidFill>
                  <a:schemeClr val="bg1"/>
                </a:solidFill>
              </a:defRPr>
            </a:lvl2pPr>
            <a:lvl3pPr>
              <a:defRPr sz="1600">
                <a:solidFill>
                  <a:schemeClr val="bg1"/>
                </a:solidFill>
              </a:defRPr>
            </a:lvl3pPr>
            <a:lvl4pPr>
              <a:defRPr sz="1600">
                <a:solidFill>
                  <a:schemeClr val="bg1"/>
                </a:solidFill>
              </a:defRPr>
            </a:lvl4pPr>
            <a:lvl5pPr>
              <a:defRPr sz="1600">
                <a:solidFill>
                  <a:schemeClr val="bg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3351929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ode Snippet Orange">
    <p:spTree>
      <p:nvGrpSpPr>
        <p:cNvPr id="1" name=""/>
        <p:cNvGrpSpPr/>
        <p:nvPr/>
      </p:nvGrpSpPr>
      <p:grpSpPr>
        <a:xfrm>
          <a:off x="0" y="0"/>
          <a:ext cx="0" cy="0"/>
          <a:chOff x="0" y="0"/>
          <a:chExt cx="0" cy="0"/>
        </a:xfrm>
      </p:grpSpPr>
      <p:sp>
        <p:nvSpPr>
          <p:cNvPr id="10" name="TextBox 3"/>
          <p:cNvSpPr txBox="1">
            <a:spLocks noChangeArrowheads="1"/>
          </p:cNvSpPr>
          <p:nvPr userDrawn="1"/>
        </p:nvSpPr>
        <p:spPr bwMode="auto">
          <a:xfrm>
            <a:off x="382630" y="4917710"/>
            <a:ext cx="3027363"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x-none" sz="700" b="0" i="0" u="none" strike="noStrike" kern="1200" cap="none" spc="0" normalizeH="0" baseline="0" noProof="0" dirty="0">
                <a:ln>
                  <a:noFill/>
                </a:ln>
                <a:solidFill>
                  <a:srgbClr val="7F7F7F"/>
                </a:solidFill>
                <a:effectLst/>
                <a:uLnTx/>
                <a:uFillTx/>
                <a:latin typeface="Amazon Ember" charset="0"/>
                <a:ea typeface="Amazon Ember" charset="0"/>
                <a:cs typeface="Amazon Ember" charset="0"/>
              </a:rPr>
              <a:t>© 2017, Amazon Web Services, Inc. or its Affiliates. All rights reserved.</a:t>
            </a:r>
          </a:p>
        </p:txBody>
      </p:sp>
      <p:sp>
        <p:nvSpPr>
          <p:cNvPr id="7" name="Content Placeholder 6"/>
          <p:cNvSpPr>
            <a:spLocks noGrp="1"/>
          </p:cNvSpPr>
          <p:nvPr>
            <p:ph sz="quarter" idx="10" hasCustomPrompt="1"/>
          </p:nvPr>
        </p:nvSpPr>
        <p:spPr>
          <a:xfrm>
            <a:off x="356615" y="978196"/>
            <a:ext cx="8449055" cy="3232560"/>
          </a:xfrm>
        </p:spPr>
        <p:txBody>
          <a:bodyPr/>
          <a:lstStyle>
            <a:lvl1pPr>
              <a:defRPr sz="900" b="0" i="0" spc="0" baseline="0">
                <a:solidFill>
                  <a:schemeClr val="accent2"/>
                </a:solidFill>
                <a:latin typeface="Lucida Console" charset="0"/>
                <a:ea typeface="Lucida Console" charset="0"/>
                <a:cs typeface="Lucida Console" charset="0"/>
              </a:defRPr>
            </a:lvl1pPr>
            <a:lvl2pPr>
              <a:defRPr sz="1200" b="0" i="0" spc="0" baseline="0">
                <a:latin typeface="Lucida Console" charset="0"/>
                <a:ea typeface="Lucida Console" charset="0"/>
                <a:cs typeface="Lucida Console" charset="0"/>
              </a:defRPr>
            </a:lvl2pPr>
            <a:lvl3pPr>
              <a:defRPr sz="1200" b="0" i="0" spc="0" baseline="0">
                <a:latin typeface="Lucida Console" charset="0"/>
                <a:ea typeface="Lucida Console" charset="0"/>
                <a:cs typeface="Lucida Console" charset="0"/>
              </a:defRPr>
            </a:lvl3pPr>
            <a:lvl4pPr>
              <a:defRPr sz="1200" b="0" i="0" spc="0" baseline="0">
                <a:latin typeface="Lucida Console" charset="0"/>
                <a:ea typeface="Lucida Console" charset="0"/>
                <a:cs typeface="Lucida Console" charset="0"/>
              </a:defRPr>
            </a:lvl4pPr>
            <a:lvl5pPr>
              <a:defRPr sz="1200" b="0" i="0" spc="0" baseline="0">
                <a:latin typeface="Lucida Console" charset="0"/>
                <a:ea typeface="Lucida Console" charset="0"/>
                <a:cs typeface="Lucida Console" charset="0"/>
              </a:defRPr>
            </a:lvl5pPr>
          </a:lstStyle>
          <a:p>
            <a:pPr lvl="0"/>
            <a:r>
              <a:rPr lang="en-US" dirty="0"/>
              <a:t>; Syntax Test file for 68k Assembly code</a:t>
            </a:r>
          </a:p>
          <a:p>
            <a:pPr lvl="0"/>
            <a:r>
              <a:rPr lang="en-US" dirty="0"/>
              <a:t>; Some comments about this file</a:t>
            </a:r>
          </a:p>
          <a:p>
            <a:pPr lvl="0"/>
            <a:r>
              <a:rPr lang="en-US" dirty="0"/>
              <a:t>.D0 00000000</a:t>
            </a:r>
          </a:p>
          <a:p>
            <a:pPr lvl="0"/>
            <a:r>
              <a:rPr lang="en-US" dirty="0"/>
              <a:t>MS 2100 00000002</a:t>
            </a:r>
          </a:p>
          <a:p>
            <a:pPr lvl="0"/>
            <a:r>
              <a:rPr lang="en-US" dirty="0"/>
              <a:t>MM 2000;DI</a:t>
            </a:r>
          </a:p>
          <a:p>
            <a:pPr lvl="0"/>
            <a:r>
              <a:rPr lang="en-US" dirty="0"/>
              <a:t>LEA.L $002100,A1</a:t>
            </a:r>
          </a:p>
          <a:p>
            <a:pPr lvl="0"/>
            <a:r>
              <a:rPr lang="en-US" dirty="0"/>
              <a:t>MOVE.L #2,-(A1)</a:t>
            </a:r>
          </a:p>
          <a:p>
            <a:pPr lvl="0"/>
            <a:r>
              <a:rPr lang="en-US" dirty="0"/>
              <a:t>BSR $00002050</a:t>
            </a:r>
          </a:p>
          <a:p>
            <a:pPr lvl="0"/>
            <a:r>
              <a:rPr lang="en-US" dirty="0"/>
              <a:t>MM 2050:DI</a:t>
            </a:r>
          </a:p>
          <a:p>
            <a:pPr lvl="0"/>
            <a:r>
              <a:rPr lang="en-US" dirty="0"/>
              <a:t>MOVE.L (A1)+,D1</a:t>
            </a:r>
          </a:p>
          <a:p>
            <a:pPr lvl="0"/>
            <a:r>
              <a:rPr lang="en-US" dirty="0"/>
              <a:t>MOVE.L (A1),D2</a:t>
            </a:r>
          </a:p>
          <a:p>
            <a:pPr lvl="0"/>
            <a:r>
              <a:rPr lang="en-US" dirty="0"/>
              <a:t>ADD.L D1,D2</a:t>
            </a:r>
          </a:p>
          <a:p>
            <a:pPr lvl="0"/>
            <a:r>
              <a:rPr lang="en-US" dirty="0"/>
              <a:t>MOVE.L D2,D0</a:t>
            </a:r>
          </a:p>
          <a:p>
            <a:pPr lvl="0"/>
            <a:r>
              <a:rPr lang="en-US" dirty="0"/>
              <a:t>RTS</a:t>
            </a:r>
          </a:p>
        </p:txBody>
      </p:sp>
      <p:sp>
        <p:nvSpPr>
          <p:cNvPr id="11" name="Title 1"/>
          <p:cNvSpPr>
            <a:spLocks noGrp="1"/>
          </p:cNvSpPr>
          <p:nvPr>
            <p:ph type="title" hasCustomPrompt="1"/>
          </p:nvPr>
        </p:nvSpPr>
        <p:spPr>
          <a:xfrm>
            <a:off x="356615" y="347472"/>
            <a:ext cx="8449056" cy="469830"/>
          </a:xfrm>
        </p:spPr>
        <p:txBody>
          <a:bodyPr lIns="91440" tIns="45720" rIns="91440" bIns="45720"/>
          <a:lstStyle>
            <a:lvl1pPr>
              <a:defRPr b="0" i="0" spc="300">
                <a:latin typeface="Amazon Ember Light" charset="0"/>
                <a:ea typeface="Amazon Ember Light" charset="0"/>
                <a:cs typeface="Amazon Ember Light" charset="0"/>
              </a:defRPr>
            </a:lvl1pPr>
          </a:lstStyle>
          <a:p>
            <a:r>
              <a:rPr lang="en-US" dirty="0"/>
              <a:t>CLICK TO EDIT MASTER TITLE STYLE</a:t>
            </a:r>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3244224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No Placeholders Orange">
    <p:spTree>
      <p:nvGrpSpPr>
        <p:cNvPr id="1" name=""/>
        <p:cNvGrpSpPr/>
        <p:nvPr/>
      </p:nvGrpSpPr>
      <p:grpSpPr>
        <a:xfrm>
          <a:off x="0" y="0"/>
          <a:ext cx="0" cy="0"/>
          <a:chOff x="0" y="0"/>
          <a:chExt cx="0" cy="0"/>
        </a:xfrm>
      </p:grpSpPr>
      <p:sp>
        <p:nvSpPr>
          <p:cNvPr id="7" name="TextBox 3"/>
          <p:cNvSpPr txBox="1">
            <a:spLocks noChangeArrowheads="1"/>
          </p:cNvSpPr>
          <p:nvPr userDrawn="1"/>
        </p:nvSpPr>
        <p:spPr bwMode="auto">
          <a:xfrm>
            <a:off x="382630" y="4917710"/>
            <a:ext cx="3027363"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x-none" sz="700" b="0" i="0" u="none" strike="noStrike" kern="1200" cap="none" spc="0" normalizeH="0" baseline="0" noProof="0" dirty="0">
                <a:ln>
                  <a:noFill/>
                </a:ln>
                <a:solidFill>
                  <a:srgbClr val="7F7F7F"/>
                </a:solidFill>
                <a:effectLst/>
                <a:uLnTx/>
                <a:uFillTx/>
                <a:latin typeface="Amazon Ember" charset="0"/>
                <a:ea typeface="Amazon Ember" charset="0"/>
                <a:cs typeface="Amazon Ember" charset="0"/>
              </a:rPr>
              <a:t>© 2017, Amazon Web Services, Inc. or its Affiliates. All rights reserved.</a:t>
            </a:r>
          </a:p>
        </p:txBody>
      </p:sp>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2522072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ank Orange">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9144000" cy="5143501"/>
          </a:xfrm>
          <a:prstGeom prst="rect">
            <a:avLst/>
          </a:prstGeom>
        </p:spPr>
      </p:pic>
      <p:sp>
        <p:nvSpPr>
          <p:cNvPr id="7" name="TextBox 3"/>
          <p:cNvSpPr txBox="1">
            <a:spLocks noChangeArrowheads="1"/>
          </p:cNvSpPr>
          <p:nvPr userDrawn="1"/>
        </p:nvSpPr>
        <p:spPr bwMode="auto">
          <a:xfrm>
            <a:off x="382630" y="4917710"/>
            <a:ext cx="3027363"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x-none" sz="700" b="0" i="0" u="none" strike="noStrike" kern="1200" cap="none" spc="0" normalizeH="0" baseline="0" noProof="0" dirty="0">
                <a:ln>
                  <a:noFill/>
                </a:ln>
                <a:solidFill>
                  <a:srgbClr val="7F7F7F"/>
                </a:solidFill>
                <a:effectLst/>
                <a:uLnTx/>
                <a:uFillTx/>
                <a:latin typeface="Amazon Ember" charset="0"/>
                <a:ea typeface="Amazon Ember" charset="0"/>
                <a:cs typeface="Amazon Ember" charset="0"/>
              </a:rPr>
              <a:t>© 2017, Amazon Web Services, Inc. or its Affiliates. All rights reserved.</a:t>
            </a:r>
          </a:p>
        </p:txBody>
      </p:sp>
    </p:spTree>
    <p:extLst>
      <p:ext uri="{BB962C8B-B14F-4D97-AF65-F5344CB8AC3E}">
        <p14:creationId xmlns:p14="http://schemas.microsoft.com/office/powerpoint/2010/main" val="3062939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5" name="TextBox 3"/>
          <p:cNvSpPr txBox="1">
            <a:spLocks noChangeArrowheads="1"/>
          </p:cNvSpPr>
          <p:nvPr userDrawn="1"/>
        </p:nvSpPr>
        <p:spPr bwMode="auto">
          <a:xfrm>
            <a:off x="382630" y="4917710"/>
            <a:ext cx="3027363"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x-none" sz="700" b="0" i="0" u="none" strike="noStrike" kern="1200" cap="none" spc="0" normalizeH="0" baseline="0" noProof="0" dirty="0">
                <a:ln>
                  <a:noFill/>
                </a:ln>
                <a:solidFill>
                  <a:srgbClr val="7F7F7F"/>
                </a:solidFill>
                <a:effectLst/>
                <a:uLnTx/>
                <a:uFillTx/>
                <a:latin typeface="Amazon Ember" charset="0"/>
                <a:ea typeface="Amazon Ember" charset="0"/>
                <a:cs typeface="Amazon Ember" charset="0"/>
              </a:rPr>
              <a:t>© 2017, Amazon Web Services, Inc. or its Affiliates. All rights reserved.</a:t>
            </a:r>
          </a:p>
        </p:txBody>
      </p:sp>
    </p:spTree>
    <p:extLst>
      <p:ext uri="{BB962C8B-B14F-4D97-AF65-F5344CB8AC3E}">
        <p14:creationId xmlns:p14="http://schemas.microsoft.com/office/powerpoint/2010/main" val="1675626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Title Only Blue">
    <p:spTree>
      <p:nvGrpSpPr>
        <p:cNvPr id="1" name=""/>
        <p:cNvGrpSpPr/>
        <p:nvPr/>
      </p:nvGrpSpPr>
      <p:grpSpPr>
        <a:xfrm>
          <a:off x="0" y="0"/>
          <a:ext cx="0" cy="0"/>
          <a:chOff x="0" y="0"/>
          <a:chExt cx="0" cy="0"/>
        </a:xfrm>
      </p:grpSpPr>
      <p:sp>
        <p:nvSpPr>
          <p:cNvPr id="9" name="Title 1"/>
          <p:cNvSpPr>
            <a:spLocks noGrp="1"/>
          </p:cNvSpPr>
          <p:nvPr>
            <p:ph type="title"/>
          </p:nvPr>
        </p:nvSpPr>
        <p:spPr>
          <a:xfrm>
            <a:off x="352323" y="347868"/>
            <a:ext cx="8449056" cy="469830"/>
          </a:xfrm>
        </p:spPr>
        <p:txBody>
          <a:bodyPr lIns="91440" tIns="45720" rIns="91440" bIns="45720"/>
          <a:lstStyle>
            <a:lvl1pPr>
              <a:defRPr b="0" i="0" spc="300">
                <a:latin typeface="Amazon Ember Light" charset="0"/>
                <a:ea typeface="Amazon Ember Light" charset="0"/>
                <a:cs typeface="Amazon Ember Light" charset="0"/>
              </a:defRPr>
            </a:lvl1pPr>
          </a:lstStyle>
          <a:p>
            <a:endParaRPr lang="en-US" dirty="0"/>
          </a:p>
        </p:txBody>
      </p:sp>
      <p:sp>
        <p:nvSpPr>
          <p:cNvPr id="11" name="TextBox 3"/>
          <p:cNvSpPr txBox="1">
            <a:spLocks noChangeArrowheads="1"/>
          </p:cNvSpPr>
          <p:nvPr userDrawn="1"/>
        </p:nvSpPr>
        <p:spPr bwMode="auto">
          <a:xfrm>
            <a:off x="382630" y="4917710"/>
            <a:ext cx="3027363"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eaLnBrk="1" hangingPunct="1"/>
            <a:r>
              <a:rPr lang="en-US" altLang="x-none" sz="700" b="0" i="0" dirty="0">
                <a:solidFill>
                  <a:srgbClr val="7F7F7F"/>
                </a:solidFill>
                <a:latin typeface="Amazon Ember" charset="0"/>
                <a:ea typeface="Amazon Ember" charset="0"/>
                <a:cs typeface="Amazon Ember" charset="0"/>
              </a:rPr>
              <a:t>© 2017, Amazon Web Services, Inc. or its Affiliates. All rights reserved.</a:t>
            </a:r>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31435769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37743" y="1008053"/>
            <a:ext cx="4040188" cy="479822"/>
          </a:xfrm>
        </p:spPr>
        <p:txBody>
          <a:bodyPr anchor="b">
            <a:no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37743" y="1487874"/>
            <a:ext cx="4040188" cy="2963466"/>
          </a:xfrm>
        </p:spPr>
        <p:txBody>
          <a:bodyPr/>
          <a:lstStyle>
            <a:lvl1pPr>
              <a:defRPr sz="20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itle 1"/>
          <p:cNvSpPr>
            <a:spLocks noGrp="1"/>
          </p:cNvSpPr>
          <p:nvPr>
            <p:ph type="title"/>
          </p:nvPr>
        </p:nvSpPr>
        <p:spPr>
          <a:xfrm>
            <a:off x="336789" y="114936"/>
            <a:ext cx="8205304" cy="545741"/>
          </a:xfrm>
        </p:spPr>
        <p:txBody>
          <a:bodyPr>
            <a:normAutofit/>
          </a:bodyPr>
          <a:lstStyle>
            <a:lvl1pPr>
              <a:defRPr sz="2800">
                <a:solidFill>
                  <a:schemeClr val="bg1"/>
                </a:solidFill>
              </a:defRPr>
            </a:lvl1pPr>
          </a:lstStyle>
          <a:p>
            <a:r>
              <a:rPr lang="en-US" dirty="0"/>
              <a:t>Click to edit Master title style</a:t>
            </a:r>
          </a:p>
        </p:txBody>
      </p:sp>
      <p:sp>
        <p:nvSpPr>
          <p:cNvPr id="15" name="Text Placeholder 4"/>
          <p:cNvSpPr>
            <a:spLocks noGrp="1"/>
          </p:cNvSpPr>
          <p:nvPr>
            <p:ph type="body" sz="quarter" idx="3"/>
          </p:nvPr>
        </p:nvSpPr>
        <p:spPr>
          <a:xfrm>
            <a:off x="4525569" y="1008053"/>
            <a:ext cx="4041775" cy="479822"/>
          </a:xfrm>
        </p:spPr>
        <p:txBody>
          <a:bodyPr anchor="b">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Content Placeholder 5"/>
          <p:cNvSpPr>
            <a:spLocks noGrp="1"/>
          </p:cNvSpPr>
          <p:nvPr>
            <p:ph sz="quarter" idx="4"/>
          </p:nvPr>
        </p:nvSpPr>
        <p:spPr>
          <a:xfrm>
            <a:off x="4525569" y="1487874"/>
            <a:ext cx="4041775" cy="2963466"/>
          </a:xfrm>
        </p:spPr>
        <p:txBody>
          <a:bodyPr/>
          <a:lstStyle>
            <a:lvl1pPr>
              <a:defRPr sz="20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012878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lstStyle/>
          <a:p>
            <a:r>
              <a:rPr lang="en-US"/>
              <a:t>Click to edit Master title style</a:t>
            </a:r>
            <a:endParaRPr lang="en-US" dirty="0"/>
          </a:p>
        </p:txBody>
      </p:sp>
      <p:sp>
        <p:nvSpPr>
          <p:cNvPr id="3" name="Content Placeholder 2"/>
          <p:cNvSpPr>
            <a:spLocks noGrp="1"/>
          </p:cNvSpPr>
          <p:nvPr>
            <p:ph sz="half" idx="1"/>
          </p:nvPr>
        </p:nvSpPr>
        <p:spPr>
          <a:xfrm>
            <a:off x="337518" y="1011542"/>
            <a:ext cx="2442633" cy="3394472"/>
          </a:xfrm>
        </p:spPr>
        <p:txBody>
          <a:bodyPr>
            <a:normAutofit/>
          </a:bodyPr>
          <a:lstStyle>
            <a:lvl1pPr>
              <a:defRPr sz="2000"/>
            </a:lvl1pPr>
            <a:lvl2pPr>
              <a:defRPr sz="1800"/>
            </a:lvl2pPr>
            <a:lvl3pPr>
              <a:defRPr sz="1600"/>
            </a:lvl3pPr>
            <a:lvl4pPr marL="1371600" indent="0">
              <a:buNone/>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Content Placeholder 2"/>
          <p:cNvSpPr>
            <a:spLocks noGrp="1"/>
          </p:cNvSpPr>
          <p:nvPr>
            <p:ph sz="half" idx="10"/>
          </p:nvPr>
        </p:nvSpPr>
        <p:spPr>
          <a:xfrm>
            <a:off x="3231001" y="1011542"/>
            <a:ext cx="2442633" cy="3394472"/>
          </a:xfrm>
        </p:spPr>
        <p:txBody>
          <a:bodyPr>
            <a:normAutofit/>
          </a:bodyPr>
          <a:lstStyle>
            <a:lvl1pPr>
              <a:defRPr sz="2000"/>
            </a:lvl1pPr>
            <a:lvl2pPr>
              <a:defRPr sz="1800"/>
            </a:lvl2pPr>
            <a:lvl3pPr>
              <a:defRPr sz="1600"/>
            </a:lvl3pPr>
            <a:lvl4pPr marL="1371600" indent="0">
              <a:buNone/>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Content Placeholder 2"/>
          <p:cNvSpPr>
            <a:spLocks noGrp="1"/>
          </p:cNvSpPr>
          <p:nvPr>
            <p:ph sz="half" idx="11"/>
          </p:nvPr>
        </p:nvSpPr>
        <p:spPr>
          <a:xfrm>
            <a:off x="6124485" y="1011542"/>
            <a:ext cx="2442633" cy="3394472"/>
          </a:xfrm>
        </p:spPr>
        <p:txBody>
          <a:bodyPr>
            <a:normAutofit/>
          </a:bodyPr>
          <a:lstStyle>
            <a:lvl1pPr>
              <a:defRPr sz="2000"/>
            </a:lvl1pPr>
            <a:lvl2pPr>
              <a:defRPr sz="1800"/>
            </a:lvl2pPr>
            <a:lvl3pPr>
              <a:defRPr sz="1600"/>
            </a:lvl3pPr>
            <a:lvl4pPr marL="1371600" indent="0">
              <a:buNone/>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8263965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Four Content - Graphics">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192"/>
          </a:xfrm>
        </p:spPr>
        <p:txBody>
          <a:bodyPr/>
          <a:lstStyle/>
          <a:p>
            <a:r>
              <a:rPr lang="en-US"/>
              <a:t>Click to edit Master title style</a:t>
            </a:r>
            <a:endParaRPr lang="en-US" dirty="0"/>
          </a:p>
        </p:txBody>
      </p:sp>
      <p:sp>
        <p:nvSpPr>
          <p:cNvPr id="11" name="Text Placeholder 3"/>
          <p:cNvSpPr>
            <a:spLocks noGrp="1"/>
          </p:cNvSpPr>
          <p:nvPr>
            <p:ph type="body" sz="half" idx="2"/>
          </p:nvPr>
        </p:nvSpPr>
        <p:spPr>
          <a:xfrm>
            <a:off x="337742" y="3127084"/>
            <a:ext cx="1797050" cy="340940"/>
          </a:xfrm>
        </p:spPr>
        <p:txBody>
          <a:bodyPr>
            <a:noAutofit/>
          </a:bodyPr>
          <a:lstStyle>
            <a:lvl1pPr marL="0" indent="0" algn="ctr">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2" name="Text Placeholder 3"/>
          <p:cNvSpPr>
            <a:spLocks noGrp="1"/>
          </p:cNvSpPr>
          <p:nvPr>
            <p:ph type="body" sz="half" idx="11"/>
          </p:nvPr>
        </p:nvSpPr>
        <p:spPr>
          <a:xfrm>
            <a:off x="2496747" y="3127084"/>
            <a:ext cx="1797050" cy="340940"/>
          </a:xfrm>
        </p:spPr>
        <p:txBody>
          <a:bodyPr>
            <a:noAutofit/>
          </a:bodyPr>
          <a:lstStyle>
            <a:lvl1pPr marL="0" indent="0" algn="ctr">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3" name="Text Placeholder 3"/>
          <p:cNvSpPr>
            <a:spLocks noGrp="1"/>
          </p:cNvSpPr>
          <p:nvPr>
            <p:ph type="body" sz="half" idx="13"/>
          </p:nvPr>
        </p:nvSpPr>
        <p:spPr>
          <a:xfrm>
            <a:off x="4634585" y="3127084"/>
            <a:ext cx="1797050" cy="340940"/>
          </a:xfrm>
        </p:spPr>
        <p:txBody>
          <a:bodyPr>
            <a:noAutofit/>
          </a:bodyPr>
          <a:lstStyle>
            <a:lvl1pPr marL="0" indent="0" algn="ctr">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3"/>
          <p:cNvSpPr>
            <a:spLocks noGrp="1"/>
          </p:cNvSpPr>
          <p:nvPr>
            <p:ph type="body" sz="half" idx="15"/>
          </p:nvPr>
        </p:nvSpPr>
        <p:spPr>
          <a:xfrm>
            <a:off x="6990345" y="3127084"/>
            <a:ext cx="1797050" cy="340940"/>
          </a:xfrm>
        </p:spPr>
        <p:txBody>
          <a:bodyPr>
            <a:noAutofit/>
          </a:bodyPr>
          <a:lstStyle>
            <a:lvl1pPr marL="0" indent="0" algn="ctr">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5" name="Picture Placeholder 2"/>
          <p:cNvSpPr>
            <a:spLocks noGrp="1"/>
          </p:cNvSpPr>
          <p:nvPr>
            <p:ph type="pic" sz="quarter" idx="16"/>
          </p:nvPr>
        </p:nvSpPr>
        <p:spPr>
          <a:xfrm>
            <a:off x="337742" y="1604354"/>
            <a:ext cx="1797050" cy="1344612"/>
          </a:xfrm>
        </p:spPr>
        <p:txBody>
          <a:bodyPr>
            <a:normAutofit/>
          </a:bodyPr>
          <a:lstStyle>
            <a:lvl1pPr>
              <a:defRPr sz="1400">
                <a:solidFill>
                  <a:schemeClr val="bg1"/>
                </a:solidFill>
              </a:defRPr>
            </a:lvl1pPr>
          </a:lstStyle>
          <a:p>
            <a:r>
              <a:rPr lang="en-US"/>
              <a:t>Drag picture to placeholder or click icon to add</a:t>
            </a:r>
            <a:endParaRPr lang="en-US" dirty="0"/>
          </a:p>
        </p:txBody>
      </p:sp>
      <p:sp>
        <p:nvSpPr>
          <p:cNvPr id="16" name="Picture Placeholder 2"/>
          <p:cNvSpPr>
            <a:spLocks noGrp="1"/>
          </p:cNvSpPr>
          <p:nvPr>
            <p:ph type="pic" sz="quarter" idx="17"/>
          </p:nvPr>
        </p:nvSpPr>
        <p:spPr>
          <a:xfrm>
            <a:off x="2496747" y="1604354"/>
            <a:ext cx="1797050" cy="1344612"/>
          </a:xfrm>
        </p:spPr>
        <p:txBody>
          <a:bodyPr>
            <a:normAutofit/>
          </a:bodyPr>
          <a:lstStyle>
            <a:lvl1pPr>
              <a:defRPr sz="1400">
                <a:solidFill>
                  <a:schemeClr val="bg1"/>
                </a:solidFill>
              </a:defRPr>
            </a:lvl1pPr>
          </a:lstStyle>
          <a:p>
            <a:r>
              <a:rPr lang="en-US"/>
              <a:t>Drag picture to placeholder or click icon to add</a:t>
            </a:r>
            <a:endParaRPr lang="en-US" dirty="0"/>
          </a:p>
        </p:txBody>
      </p:sp>
      <p:sp>
        <p:nvSpPr>
          <p:cNvPr id="17" name="Picture Placeholder 2"/>
          <p:cNvSpPr>
            <a:spLocks noGrp="1"/>
          </p:cNvSpPr>
          <p:nvPr>
            <p:ph type="pic" sz="quarter" idx="18"/>
          </p:nvPr>
        </p:nvSpPr>
        <p:spPr>
          <a:xfrm>
            <a:off x="4634585" y="1604354"/>
            <a:ext cx="1797050" cy="1344612"/>
          </a:xfrm>
        </p:spPr>
        <p:txBody>
          <a:bodyPr>
            <a:normAutofit/>
          </a:bodyPr>
          <a:lstStyle>
            <a:lvl1pPr>
              <a:defRPr sz="1400">
                <a:solidFill>
                  <a:schemeClr val="bg1"/>
                </a:solidFill>
              </a:defRPr>
            </a:lvl1pPr>
          </a:lstStyle>
          <a:p>
            <a:r>
              <a:rPr lang="en-US"/>
              <a:t>Drag picture to placeholder or click icon to add</a:t>
            </a:r>
            <a:endParaRPr lang="en-US" dirty="0"/>
          </a:p>
        </p:txBody>
      </p:sp>
      <p:sp>
        <p:nvSpPr>
          <p:cNvPr id="18" name="Picture Placeholder 2"/>
          <p:cNvSpPr>
            <a:spLocks noGrp="1"/>
          </p:cNvSpPr>
          <p:nvPr>
            <p:ph type="pic" sz="quarter" idx="19"/>
          </p:nvPr>
        </p:nvSpPr>
        <p:spPr>
          <a:xfrm>
            <a:off x="6990345" y="1604354"/>
            <a:ext cx="1797050" cy="1344612"/>
          </a:xfrm>
        </p:spPr>
        <p:txBody>
          <a:bodyPr>
            <a:normAutofit/>
          </a:bodyPr>
          <a:lstStyle>
            <a:lvl1pPr>
              <a:defRPr sz="1400">
                <a:solidFill>
                  <a:schemeClr val="bg1"/>
                </a:solidFill>
              </a:defRPr>
            </a:lvl1pPr>
          </a:lstStyle>
          <a:p>
            <a:r>
              <a:rPr lang="en-US"/>
              <a:t>Drag picture to placeholder or click icon to add</a:t>
            </a:r>
            <a:endParaRPr lang="en-US" dirty="0"/>
          </a:p>
        </p:txBody>
      </p:sp>
    </p:spTree>
    <p:extLst>
      <p:ext uri="{BB962C8B-B14F-4D97-AF65-F5344CB8AC3E}">
        <p14:creationId xmlns:p14="http://schemas.microsoft.com/office/powerpoint/2010/main" val="23025056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ix Content - Graphics">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192"/>
          </a:xfrm>
        </p:spPr>
        <p:txBody>
          <a:bodyPr/>
          <a:lstStyle/>
          <a:p>
            <a:r>
              <a:rPr lang="en-US"/>
              <a:t>Click to edit Master title style</a:t>
            </a:r>
          </a:p>
        </p:txBody>
      </p:sp>
      <p:sp>
        <p:nvSpPr>
          <p:cNvPr id="3" name="Text Placeholder 3"/>
          <p:cNvSpPr>
            <a:spLocks noGrp="1"/>
          </p:cNvSpPr>
          <p:nvPr>
            <p:ph type="body" sz="half" idx="2"/>
          </p:nvPr>
        </p:nvSpPr>
        <p:spPr>
          <a:xfrm>
            <a:off x="339933" y="2151897"/>
            <a:ext cx="1924050" cy="340940"/>
          </a:xfrm>
        </p:spPr>
        <p:txBody>
          <a:bodyPr>
            <a:noAutofit/>
          </a:bodyPr>
          <a:lstStyle>
            <a:lvl1pPr marL="0" indent="0" algn="ctr">
              <a:buNone/>
              <a:defRPr sz="1400">
                <a:solidFill>
                  <a:schemeClr val="accent6">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Text Placeholder 3"/>
          <p:cNvSpPr>
            <a:spLocks noGrp="1"/>
          </p:cNvSpPr>
          <p:nvPr>
            <p:ph type="body" sz="half" idx="11"/>
          </p:nvPr>
        </p:nvSpPr>
        <p:spPr>
          <a:xfrm>
            <a:off x="3479308" y="2151897"/>
            <a:ext cx="1924050" cy="340940"/>
          </a:xfrm>
        </p:spPr>
        <p:txBody>
          <a:bodyPr>
            <a:noAutofit/>
          </a:bodyPr>
          <a:lstStyle>
            <a:lvl1pPr marL="0" indent="0" algn="ctr">
              <a:buNone/>
              <a:defRPr sz="1400">
                <a:solidFill>
                  <a:schemeClr val="accent6">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3"/>
          <p:cNvSpPr>
            <a:spLocks noGrp="1"/>
          </p:cNvSpPr>
          <p:nvPr>
            <p:ph type="body" sz="half" idx="13"/>
          </p:nvPr>
        </p:nvSpPr>
        <p:spPr>
          <a:xfrm>
            <a:off x="6624974" y="2151897"/>
            <a:ext cx="1924050" cy="340940"/>
          </a:xfrm>
        </p:spPr>
        <p:txBody>
          <a:bodyPr>
            <a:noAutofit/>
          </a:bodyPr>
          <a:lstStyle>
            <a:lvl1pPr marL="0" indent="0" algn="ctr">
              <a:buNone/>
              <a:defRPr sz="1400">
                <a:solidFill>
                  <a:schemeClr val="accent6">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Text Placeholder 3"/>
          <p:cNvSpPr>
            <a:spLocks noGrp="1"/>
          </p:cNvSpPr>
          <p:nvPr>
            <p:ph type="body" sz="half" idx="15"/>
          </p:nvPr>
        </p:nvSpPr>
        <p:spPr>
          <a:xfrm>
            <a:off x="339933" y="3963640"/>
            <a:ext cx="1924050" cy="340940"/>
          </a:xfrm>
        </p:spPr>
        <p:txBody>
          <a:bodyPr>
            <a:noAutofit/>
          </a:bodyPr>
          <a:lstStyle>
            <a:lvl1pPr marL="0" indent="0" algn="ctr">
              <a:buNone/>
              <a:defRPr sz="1400">
                <a:solidFill>
                  <a:schemeClr val="accent6">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Text Placeholder 3"/>
          <p:cNvSpPr>
            <a:spLocks noGrp="1"/>
          </p:cNvSpPr>
          <p:nvPr>
            <p:ph type="body" sz="half" idx="17"/>
          </p:nvPr>
        </p:nvSpPr>
        <p:spPr>
          <a:xfrm>
            <a:off x="3479308" y="3963640"/>
            <a:ext cx="1924050" cy="340940"/>
          </a:xfrm>
        </p:spPr>
        <p:txBody>
          <a:bodyPr>
            <a:noAutofit/>
          </a:bodyPr>
          <a:lstStyle>
            <a:lvl1pPr marL="0" indent="0" algn="ctr">
              <a:buNone/>
              <a:defRPr sz="1400">
                <a:solidFill>
                  <a:schemeClr val="accent6">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Text Placeholder 3"/>
          <p:cNvSpPr>
            <a:spLocks noGrp="1"/>
          </p:cNvSpPr>
          <p:nvPr>
            <p:ph type="body" sz="half" idx="19"/>
          </p:nvPr>
        </p:nvSpPr>
        <p:spPr>
          <a:xfrm>
            <a:off x="6624974" y="3963640"/>
            <a:ext cx="1924050" cy="340940"/>
          </a:xfrm>
        </p:spPr>
        <p:txBody>
          <a:bodyPr>
            <a:noAutofit/>
          </a:bodyPr>
          <a:lstStyle>
            <a:lvl1pPr marL="0" indent="0" algn="ctr">
              <a:buNone/>
              <a:defRPr sz="1400">
                <a:solidFill>
                  <a:schemeClr val="accent6">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Picture Placeholder 2"/>
          <p:cNvSpPr>
            <a:spLocks noGrp="1"/>
          </p:cNvSpPr>
          <p:nvPr>
            <p:ph type="pic" sz="quarter" idx="20"/>
          </p:nvPr>
        </p:nvSpPr>
        <p:spPr>
          <a:xfrm>
            <a:off x="339939" y="928298"/>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
        <p:nvSpPr>
          <p:cNvPr id="10" name="Picture Placeholder 2"/>
          <p:cNvSpPr>
            <a:spLocks noGrp="1"/>
          </p:cNvSpPr>
          <p:nvPr>
            <p:ph type="pic" sz="quarter" idx="21"/>
          </p:nvPr>
        </p:nvSpPr>
        <p:spPr>
          <a:xfrm>
            <a:off x="3479308" y="928298"/>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
        <p:nvSpPr>
          <p:cNvPr id="11" name="Picture Placeholder 2"/>
          <p:cNvSpPr>
            <a:spLocks noGrp="1"/>
          </p:cNvSpPr>
          <p:nvPr>
            <p:ph type="pic" sz="quarter" idx="22"/>
          </p:nvPr>
        </p:nvSpPr>
        <p:spPr>
          <a:xfrm>
            <a:off x="6624974" y="928298"/>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
        <p:nvSpPr>
          <p:cNvPr id="12" name="Picture Placeholder 2"/>
          <p:cNvSpPr>
            <a:spLocks noGrp="1"/>
          </p:cNvSpPr>
          <p:nvPr>
            <p:ph type="pic" sz="quarter" idx="23"/>
          </p:nvPr>
        </p:nvSpPr>
        <p:spPr>
          <a:xfrm>
            <a:off x="339939" y="2782372"/>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
        <p:nvSpPr>
          <p:cNvPr id="13" name="Picture Placeholder 2"/>
          <p:cNvSpPr>
            <a:spLocks noGrp="1"/>
          </p:cNvSpPr>
          <p:nvPr>
            <p:ph type="pic" sz="quarter" idx="24"/>
          </p:nvPr>
        </p:nvSpPr>
        <p:spPr>
          <a:xfrm>
            <a:off x="3479308" y="2782372"/>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
        <p:nvSpPr>
          <p:cNvPr id="14" name="Picture Placeholder 2"/>
          <p:cNvSpPr>
            <a:spLocks noGrp="1"/>
          </p:cNvSpPr>
          <p:nvPr>
            <p:ph type="pic" sz="quarter" idx="25"/>
          </p:nvPr>
        </p:nvSpPr>
        <p:spPr>
          <a:xfrm>
            <a:off x="6624974" y="2782372"/>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Tree>
    <p:extLst>
      <p:ext uri="{BB962C8B-B14F-4D97-AF65-F5344CB8AC3E}">
        <p14:creationId xmlns:p14="http://schemas.microsoft.com/office/powerpoint/2010/main" val="32730930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slideLayout" Target="../slideLayouts/slideLayout31.xml"/><Relationship Id="rId18" Type="http://schemas.openxmlformats.org/officeDocument/2006/relationships/slideLayout" Target="../slideLayouts/slideLayout36.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17" Type="http://schemas.openxmlformats.org/officeDocument/2006/relationships/slideLayout" Target="../slideLayouts/slideLayout35.xml"/><Relationship Id="rId2" Type="http://schemas.openxmlformats.org/officeDocument/2006/relationships/slideLayout" Target="../slideLayouts/slideLayout20.xml"/><Relationship Id="rId16" Type="http://schemas.openxmlformats.org/officeDocument/2006/relationships/slideLayout" Target="../slideLayouts/slideLayout34.xml"/><Relationship Id="rId20" Type="http://schemas.openxmlformats.org/officeDocument/2006/relationships/theme" Target="../theme/theme2.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5" Type="http://schemas.openxmlformats.org/officeDocument/2006/relationships/slideLayout" Target="../slideLayouts/slideLayout33.xml"/><Relationship Id="rId10" Type="http://schemas.openxmlformats.org/officeDocument/2006/relationships/slideLayout" Target="../slideLayouts/slideLayout28.xml"/><Relationship Id="rId19" Type="http://schemas.openxmlformats.org/officeDocument/2006/relationships/slideLayout" Target="../slideLayouts/slideLayout37.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slideLayout" Target="../slideLayouts/slideLayout3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5.xml"/><Relationship Id="rId13" Type="http://schemas.openxmlformats.org/officeDocument/2006/relationships/slideLayout" Target="../slideLayouts/slideLayout50.xml"/><Relationship Id="rId18" Type="http://schemas.openxmlformats.org/officeDocument/2006/relationships/theme" Target="../theme/theme3.xml"/><Relationship Id="rId3" Type="http://schemas.openxmlformats.org/officeDocument/2006/relationships/slideLayout" Target="../slideLayouts/slideLayout40.xml"/><Relationship Id="rId7" Type="http://schemas.openxmlformats.org/officeDocument/2006/relationships/slideLayout" Target="../slideLayouts/slideLayout44.xml"/><Relationship Id="rId12" Type="http://schemas.openxmlformats.org/officeDocument/2006/relationships/slideLayout" Target="../slideLayouts/slideLayout49.xml"/><Relationship Id="rId17" Type="http://schemas.openxmlformats.org/officeDocument/2006/relationships/slideLayout" Target="../slideLayouts/slideLayout54.xml"/><Relationship Id="rId2" Type="http://schemas.openxmlformats.org/officeDocument/2006/relationships/slideLayout" Target="../slideLayouts/slideLayout39.xml"/><Relationship Id="rId16" Type="http://schemas.openxmlformats.org/officeDocument/2006/relationships/slideLayout" Target="../slideLayouts/slideLayout53.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5" Type="http://schemas.openxmlformats.org/officeDocument/2006/relationships/slideLayout" Target="../slideLayouts/slideLayout42.xml"/><Relationship Id="rId15" Type="http://schemas.openxmlformats.org/officeDocument/2006/relationships/slideLayout" Target="../slideLayouts/slideLayout52.xml"/><Relationship Id="rId10" Type="http://schemas.openxmlformats.org/officeDocument/2006/relationships/slideLayout" Target="../slideLayouts/slideLayout47.xml"/><Relationship Id="rId4" Type="http://schemas.openxmlformats.org/officeDocument/2006/relationships/slideLayout" Target="../slideLayouts/slideLayout41.xml"/><Relationship Id="rId9" Type="http://schemas.openxmlformats.org/officeDocument/2006/relationships/slideLayout" Target="../slideLayouts/slideLayout46.xml"/><Relationship Id="rId14" Type="http://schemas.openxmlformats.org/officeDocument/2006/relationships/slideLayout" Target="../slideLayouts/slideLayout5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9144000" cy="5143500"/>
          </a:xfrm>
          <a:prstGeom prst="rect">
            <a:avLst/>
          </a:prstGeom>
          <a:solidFill>
            <a:schemeClr val="tx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Placeholder 1"/>
          <p:cNvSpPr>
            <a:spLocks noGrp="1"/>
          </p:cNvSpPr>
          <p:nvPr>
            <p:ph type="title"/>
          </p:nvPr>
        </p:nvSpPr>
        <p:spPr>
          <a:xfrm>
            <a:off x="336789" y="114936"/>
            <a:ext cx="8205304" cy="857250"/>
          </a:xfrm>
          <a:prstGeom prst="rect">
            <a:avLst/>
          </a:prstGeom>
        </p:spPr>
        <p:txBody>
          <a:bodyPr vert="horz" lIns="91440" tIns="45720" rIns="91440" bIns="45720" rtlCol="0" anchor="t">
            <a:noAutofit/>
          </a:bodyPr>
          <a:lstStyle/>
          <a:p>
            <a:r>
              <a:rPr lang="en-US" dirty="0"/>
              <a:t>Click to edit Master title style</a:t>
            </a:r>
          </a:p>
        </p:txBody>
      </p:sp>
      <p:sp>
        <p:nvSpPr>
          <p:cNvPr id="3" name="Text Placeholder 2"/>
          <p:cNvSpPr>
            <a:spLocks noGrp="1"/>
          </p:cNvSpPr>
          <p:nvPr>
            <p:ph type="body" idx="1"/>
          </p:nvPr>
        </p:nvSpPr>
        <p:spPr>
          <a:xfrm>
            <a:off x="340592" y="1009332"/>
            <a:ext cx="8205304" cy="3553926"/>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p:cNvSpPr txBox="1"/>
          <p:nvPr userDrawn="1"/>
        </p:nvSpPr>
        <p:spPr>
          <a:xfrm>
            <a:off x="489150" y="4802438"/>
            <a:ext cx="3027774" cy="107722"/>
          </a:xfrm>
          <a:prstGeom prst="rect">
            <a:avLst/>
          </a:prstGeom>
          <a:noFill/>
        </p:spPr>
        <p:txBody>
          <a:bodyPr wrap="square" lIns="0" tIns="0" rIns="0" bIns="0" rtlCol="0">
            <a:spAutoFit/>
          </a:bodyPr>
          <a:lstStyle/>
          <a:p>
            <a:r>
              <a:rPr lang="en-US" sz="700" b="0" i="0" dirty="0">
                <a:solidFill>
                  <a:schemeClr val="bg1"/>
                </a:solidFill>
                <a:latin typeface="Amazon Ember Regular" charset="0"/>
              </a:rPr>
              <a:t>© 2018, Amazon Web Services, Inc. or its Affiliates. All rights reserved.</a:t>
            </a:r>
          </a:p>
        </p:txBody>
      </p:sp>
      <p:pic>
        <p:nvPicPr>
          <p:cNvPr id="7" name="Picture 6"/>
          <p:cNvPicPr>
            <a:picLocks noChangeAspect="1"/>
          </p:cNvPicPr>
          <p:nvPr userDrawn="1"/>
        </p:nvPicPr>
        <p:blipFill>
          <a:blip r:embed="rId20">
            <a:extLst>
              <a:ext uri="{28A0092B-C50C-407E-A947-70E740481C1C}">
                <a14:useLocalDpi xmlns:a14="http://schemas.microsoft.com/office/drawing/2010/main" val="0"/>
              </a:ext>
            </a:extLst>
          </a:blip>
          <a:stretch>
            <a:fillRect/>
          </a:stretch>
        </p:blipFill>
        <p:spPr>
          <a:xfrm>
            <a:off x="8101438" y="4706911"/>
            <a:ext cx="443363" cy="265064"/>
          </a:xfrm>
          <a:prstGeom prst="rect">
            <a:avLst/>
          </a:prstGeom>
        </p:spPr>
      </p:pic>
    </p:spTree>
    <p:extLst>
      <p:ext uri="{BB962C8B-B14F-4D97-AF65-F5344CB8AC3E}">
        <p14:creationId xmlns:p14="http://schemas.microsoft.com/office/powerpoint/2010/main" val="14311777"/>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92" r:id="rId3"/>
    <p:sldLayoutId id="2147483677" r:id="rId4"/>
    <p:sldLayoutId id="2147483678" r:id="rId5"/>
    <p:sldLayoutId id="2147483679" r:id="rId6"/>
    <p:sldLayoutId id="2147483689" r:id="rId7"/>
    <p:sldLayoutId id="2147483690" r:id="rId8"/>
    <p:sldLayoutId id="2147483691" r:id="rId9"/>
    <p:sldLayoutId id="2147483680" r:id="rId10"/>
    <p:sldLayoutId id="2147483681" r:id="rId11"/>
    <p:sldLayoutId id="2147483682" r:id="rId12"/>
    <p:sldLayoutId id="2147483693" r:id="rId13"/>
    <p:sldLayoutId id="2147483694" r:id="rId14"/>
    <p:sldLayoutId id="2147483695" r:id="rId15"/>
    <p:sldLayoutId id="2147483687" r:id="rId16"/>
    <p:sldLayoutId id="2147483737" r:id="rId17"/>
    <p:sldLayoutId id="2147483738" r:id="rId18"/>
  </p:sldLayoutIdLst>
  <p:txStyles>
    <p:titleStyle>
      <a:lvl1pPr algn="l" defTabSz="457200" rtl="0" eaLnBrk="1" latinLnBrk="0" hangingPunct="1">
        <a:spcBef>
          <a:spcPct val="0"/>
        </a:spcBef>
        <a:buNone/>
        <a:defRPr sz="2800" b="0" i="0" kern="1200">
          <a:solidFill>
            <a:schemeClr val="bg1"/>
          </a:solidFill>
          <a:latin typeface="Amazon Ember Regular" charset="0"/>
          <a:ea typeface="+mj-ea"/>
          <a:cs typeface="Amazon Ember Regular" charset="0"/>
        </a:defRPr>
      </a:lvl1pPr>
    </p:titleStyle>
    <p:bodyStyle>
      <a:lvl1pPr marL="0" indent="0" algn="l" defTabSz="457200" rtl="0" eaLnBrk="1" latinLnBrk="0" hangingPunct="1">
        <a:spcBef>
          <a:spcPct val="20000"/>
        </a:spcBef>
        <a:buFontTx/>
        <a:buNone/>
        <a:defRPr sz="2400" b="0" i="0" kern="1200">
          <a:solidFill>
            <a:schemeClr val="bg1"/>
          </a:solidFill>
          <a:latin typeface="Amazon Ember Regular" charset="0"/>
          <a:ea typeface="+mn-ea"/>
          <a:cs typeface="Amazon Ember Regular" charset="0"/>
        </a:defRPr>
      </a:lvl1pPr>
      <a:lvl2pPr marL="742950" indent="-285750" algn="l" defTabSz="457200" rtl="0" eaLnBrk="1" latinLnBrk="0" hangingPunct="1">
        <a:spcBef>
          <a:spcPct val="20000"/>
        </a:spcBef>
        <a:buFont typeface="Arial"/>
        <a:buChar char="•"/>
        <a:defRPr sz="2000" b="0" i="0" kern="1200">
          <a:solidFill>
            <a:schemeClr val="bg1"/>
          </a:solidFill>
          <a:latin typeface="Amazon Ember Regular" charset="0"/>
          <a:ea typeface="+mn-ea"/>
          <a:cs typeface="Amazon Ember Regular" charset="0"/>
        </a:defRPr>
      </a:lvl2pPr>
      <a:lvl3pPr marL="1143000" indent="-228600" algn="l" defTabSz="457200" rtl="0" eaLnBrk="1" latinLnBrk="0" hangingPunct="1">
        <a:spcBef>
          <a:spcPct val="20000"/>
        </a:spcBef>
        <a:buFont typeface="Arial"/>
        <a:buChar char="•"/>
        <a:defRPr sz="1800" b="0" i="0" kern="1200">
          <a:solidFill>
            <a:schemeClr val="bg1"/>
          </a:solidFill>
          <a:latin typeface="Amazon Ember Regular" charset="0"/>
          <a:ea typeface="+mn-ea"/>
          <a:cs typeface="Amazon Ember Regular" charset="0"/>
        </a:defRPr>
      </a:lvl3pPr>
      <a:lvl4pPr marL="1600200" indent="-228600" algn="l" defTabSz="457200" rtl="0" eaLnBrk="1" latinLnBrk="0" hangingPunct="1">
        <a:spcBef>
          <a:spcPct val="20000"/>
        </a:spcBef>
        <a:buFont typeface="Arial"/>
        <a:buChar char="–"/>
        <a:defRPr sz="1600" b="0" i="0" kern="1200">
          <a:solidFill>
            <a:schemeClr val="bg1"/>
          </a:solidFill>
          <a:latin typeface="Amazon Ember Regular" charset="0"/>
          <a:ea typeface="+mn-ea"/>
          <a:cs typeface="Amazon Ember Regular" charset="0"/>
        </a:defRPr>
      </a:lvl4pPr>
      <a:lvl5pPr marL="2057400" indent="-228600" algn="l" defTabSz="457200" rtl="0" eaLnBrk="1" latinLnBrk="0" hangingPunct="1">
        <a:spcBef>
          <a:spcPct val="20000"/>
        </a:spcBef>
        <a:buFont typeface="Arial"/>
        <a:buChar char="»"/>
        <a:defRPr sz="1600" b="0" i="0" kern="1200">
          <a:solidFill>
            <a:schemeClr val="bg1"/>
          </a:solidFill>
          <a:latin typeface="Amazon Ember Regular" charset="0"/>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04078"/>
        </a:solidFill>
        <a:effectLst/>
      </p:bgPr>
    </p:bg>
    <p:spTree>
      <p:nvGrpSpPr>
        <p:cNvPr id="1" name=""/>
        <p:cNvGrpSpPr/>
        <p:nvPr/>
      </p:nvGrpSpPr>
      <p:grpSpPr>
        <a:xfrm>
          <a:off x="0" y="0"/>
          <a:ext cx="0" cy="0"/>
          <a:chOff x="0" y="0"/>
          <a:chExt cx="0" cy="0"/>
        </a:xfrm>
      </p:grpSpPr>
      <p:sp>
        <p:nvSpPr>
          <p:cNvPr id="7" name="TextBox 6"/>
          <p:cNvSpPr txBox="1">
            <a:spLocks noChangeArrowheads="1"/>
          </p:cNvSpPr>
          <p:nvPr userDrawn="1"/>
        </p:nvSpPr>
        <p:spPr bwMode="auto">
          <a:xfrm>
            <a:off x="639010" y="4849566"/>
            <a:ext cx="2417274" cy="86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1566863" eaLnBrk="0" fontAlgn="base" hangingPunct="0">
              <a:spcBef>
                <a:spcPct val="0"/>
              </a:spcBef>
              <a:spcAft>
                <a:spcPct val="0"/>
              </a:spcAft>
              <a:defRPr>
                <a:solidFill>
                  <a:schemeClr val="tx1"/>
                </a:solidFill>
                <a:latin typeface="Arial" charset="0"/>
              </a:defRPr>
            </a:lvl6pPr>
            <a:lvl7pPr marL="2971800" indent="-228600" defTabSz="1566863" eaLnBrk="0" fontAlgn="base" hangingPunct="0">
              <a:spcBef>
                <a:spcPct val="0"/>
              </a:spcBef>
              <a:spcAft>
                <a:spcPct val="0"/>
              </a:spcAft>
              <a:defRPr>
                <a:solidFill>
                  <a:schemeClr val="tx1"/>
                </a:solidFill>
                <a:latin typeface="Arial" charset="0"/>
              </a:defRPr>
            </a:lvl7pPr>
            <a:lvl8pPr marL="3429000" indent="-228600" defTabSz="1566863" eaLnBrk="0" fontAlgn="base" hangingPunct="0">
              <a:spcBef>
                <a:spcPct val="0"/>
              </a:spcBef>
              <a:spcAft>
                <a:spcPct val="0"/>
              </a:spcAft>
              <a:defRPr>
                <a:solidFill>
                  <a:schemeClr val="tx1"/>
                </a:solidFill>
                <a:latin typeface="Arial" charset="0"/>
              </a:defRPr>
            </a:lvl8pPr>
            <a:lvl9pPr marL="3886200" indent="-228600" defTabSz="1566863" eaLnBrk="0" fontAlgn="base" hangingPunct="0">
              <a:spcBef>
                <a:spcPct val="0"/>
              </a:spcBef>
              <a:spcAft>
                <a:spcPct val="0"/>
              </a:spcAft>
              <a:defRPr>
                <a:solidFill>
                  <a:schemeClr val="tx1"/>
                </a:solidFill>
                <a:latin typeface="Arial" charset="0"/>
              </a:defRPr>
            </a:lvl9pPr>
          </a:lstStyle>
          <a:p>
            <a:pPr defTabSz="348394" eaLnBrk="1" hangingPunct="1">
              <a:defRPr/>
            </a:pPr>
            <a:r>
              <a:rPr lang="en-US" altLang="x-none" sz="563" dirty="0">
                <a:solidFill>
                  <a:schemeClr val="accent1"/>
                </a:solidFill>
              </a:rPr>
              <a:t>© 2018, Amazon Web Services, Inc. or its Affiliates. All rights reserved.</a:t>
            </a:r>
          </a:p>
        </p:txBody>
      </p:sp>
    </p:spTree>
    <p:extLst>
      <p:ext uri="{BB962C8B-B14F-4D97-AF65-F5344CB8AC3E}">
        <p14:creationId xmlns:p14="http://schemas.microsoft.com/office/powerpoint/2010/main" val="922086655"/>
      </p:ext>
    </p:extLst>
  </p:cSld>
  <p:clrMap bg1="dk1" tx1="lt1" bg2="dk2" tx2="lt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 id="2147483712" r:id="rId16"/>
    <p:sldLayoutId id="2147483713" r:id="rId17"/>
    <p:sldLayoutId id="2147483714" r:id="rId18"/>
    <p:sldLayoutId id="2147483715" r:id="rId19"/>
  </p:sldLayoutIdLst>
  <p:txStyles>
    <p:titleStyle>
      <a:lvl1pPr algn="l" defTabSz="270273" rtl="0" eaLnBrk="1" fontAlgn="base" hangingPunct="1">
        <a:spcBef>
          <a:spcPct val="0"/>
        </a:spcBef>
        <a:spcAft>
          <a:spcPct val="0"/>
        </a:spcAft>
        <a:defRPr sz="1645" b="1" kern="1200">
          <a:solidFill>
            <a:srgbClr val="F2F2F2"/>
          </a:solidFill>
          <a:latin typeface="Century Gothic" charset="0"/>
          <a:ea typeface="Century Gothic" charset="0"/>
          <a:cs typeface="Century Gothic" charset="0"/>
        </a:defRPr>
      </a:lvl1pPr>
      <a:lvl2pPr algn="l" defTabSz="270273" rtl="0" eaLnBrk="1" fontAlgn="base" hangingPunct="1">
        <a:spcBef>
          <a:spcPct val="0"/>
        </a:spcBef>
        <a:spcAft>
          <a:spcPct val="0"/>
        </a:spcAft>
        <a:defRPr sz="1645" b="1">
          <a:solidFill>
            <a:srgbClr val="F2F2F2"/>
          </a:solidFill>
          <a:latin typeface="Century Gothic" charset="0"/>
          <a:ea typeface="Century Gothic" charset="0"/>
          <a:cs typeface="Century Gothic" charset="0"/>
        </a:defRPr>
      </a:lvl2pPr>
      <a:lvl3pPr algn="l" defTabSz="270273" rtl="0" eaLnBrk="1" fontAlgn="base" hangingPunct="1">
        <a:spcBef>
          <a:spcPct val="0"/>
        </a:spcBef>
        <a:spcAft>
          <a:spcPct val="0"/>
        </a:spcAft>
        <a:defRPr sz="1645" b="1">
          <a:solidFill>
            <a:srgbClr val="F2F2F2"/>
          </a:solidFill>
          <a:latin typeface="Century Gothic" charset="0"/>
          <a:ea typeface="Century Gothic" charset="0"/>
          <a:cs typeface="Century Gothic" charset="0"/>
        </a:defRPr>
      </a:lvl3pPr>
      <a:lvl4pPr algn="l" defTabSz="270273" rtl="0" eaLnBrk="1" fontAlgn="base" hangingPunct="1">
        <a:spcBef>
          <a:spcPct val="0"/>
        </a:spcBef>
        <a:spcAft>
          <a:spcPct val="0"/>
        </a:spcAft>
        <a:defRPr sz="1645" b="1">
          <a:solidFill>
            <a:srgbClr val="F2F2F2"/>
          </a:solidFill>
          <a:latin typeface="Century Gothic" charset="0"/>
          <a:ea typeface="Century Gothic" charset="0"/>
          <a:cs typeface="Century Gothic" charset="0"/>
        </a:defRPr>
      </a:lvl4pPr>
      <a:lvl5pPr algn="l" defTabSz="270273" rtl="0" eaLnBrk="1" fontAlgn="base" hangingPunct="1">
        <a:spcBef>
          <a:spcPct val="0"/>
        </a:spcBef>
        <a:spcAft>
          <a:spcPct val="0"/>
        </a:spcAft>
        <a:defRPr sz="1645" b="1">
          <a:solidFill>
            <a:srgbClr val="F2F2F2"/>
          </a:solidFill>
          <a:latin typeface="Century Gothic" charset="0"/>
          <a:ea typeface="Century Gothic" charset="0"/>
          <a:cs typeface="Century Gothic" charset="0"/>
        </a:defRPr>
      </a:lvl5pPr>
      <a:lvl6pPr marL="203234" algn="l" defTabSz="270273" rtl="0" eaLnBrk="1" fontAlgn="base" hangingPunct="1">
        <a:spcBef>
          <a:spcPct val="0"/>
        </a:spcBef>
        <a:spcAft>
          <a:spcPct val="0"/>
        </a:spcAft>
        <a:defRPr sz="1645" b="1">
          <a:solidFill>
            <a:srgbClr val="F2F2F2"/>
          </a:solidFill>
          <a:latin typeface="Century Gothic" charset="0"/>
          <a:ea typeface="Century Gothic" charset="0"/>
          <a:cs typeface="Century Gothic" charset="0"/>
        </a:defRPr>
      </a:lvl6pPr>
      <a:lvl7pPr marL="406469" algn="l" defTabSz="270273" rtl="0" eaLnBrk="1" fontAlgn="base" hangingPunct="1">
        <a:spcBef>
          <a:spcPct val="0"/>
        </a:spcBef>
        <a:spcAft>
          <a:spcPct val="0"/>
        </a:spcAft>
        <a:defRPr sz="1645" b="1">
          <a:solidFill>
            <a:srgbClr val="F2F2F2"/>
          </a:solidFill>
          <a:latin typeface="Century Gothic" charset="0"/>
          <a:ea typeface="Century Gothic" charset="0"/>
          <a:cs typeface="Century Gothic" charset="0"/>
        </a:defRPr>
      </a:lvl7pPr>
      <a:lvl8pPr marL="609702" algn="l" defTabSz="270273" rtl="0" eaLnBrk="1" fontAlgn="base" hangingPunct="1">
        <a:spcBef>
          <a:spcPct val="0"/>
        </a:spcBef>
        <a:spcAft>
          <a:spcPct val="0"/>
        </a:spcAft>
        <a:defRPr sz="1645" b="1">
          <a:solidFill>
            <a:srgbClr val="F2F2F2"/>
          </a:solidFill>
          <a:latin typeface="Century Gothic" charset="0"/>
          <a:ea typeface="Century Gothic" charset="0"/>
          <a:cs typeface="Century Gothic" charset="0"/>
        </a:defRPr>
      </a:lvl8pPr>
      <a:lvl9pPr marL="812936" algn="l" defTabSz="270273" rtl="0" eaLnBrk="1" fontAlgn="base" hangingPunct="1">
        <a:spcBef>
          <a:spcPct val="0"/>
        </a:spcBef>
        <a:spcAft>
          <a:spcPct val="0"/>
        </a:spcAft>
        <a:defRPr sz="1645" b="1">
          <a:solidFill>
            <a:srgbClr val="F2F2F2"/>
          </a:solidFill>
          <a:latin typeface="Century Gothic" charset="0"/>
          <a:ea typeface="Century Gothic" charset="0"/>
          <a:cs typeface="Century Gothic" charset="0"/>
        </a:defRPr>
      </a:lvl9pPr>
    </p:titleStyle>
    <p:bodyStyle>
      <a:lvl1pPr algn="l" defTabSz="270273" rtl="0" eaLnBrk="1" fontAlgn="base" hangingPunct="1">
        <a:spcBef>
          <a:spcPct val="20000"/>
        </a:spcBef>
        <a:spcAft>
          <a:spcPct val="0"/>
        </a:spcAft>
        <a:defRPr sz="1422" kern="1200">
          <a:solidFill>
            <a:schemeClr val="tx1"/>
          </a:solidFill>
          <a:latin typeface="Century Gothic" charset="0"/>
          <a:ea typeface="Century Gothic" charset="0"/>
          <a:cs typeface="Century Gothic" charset="0"/>
        </a:defRPr>
      </a:lvl1pPr>
      <a:lvl2pPr marL="439635" indent="-168656" algn="l" defTabSz="270273" rtl="0" eaLnBrk="1" fontAlgn="base" hangingPunct="1">
        <a:spcBef>
          <a:spcPct val="20000"/>
        </a:spcBef>
        <a:spcAft>
          <a:spcPct val="0"/>
        </a:spcAft>
        <a:buFont typeface="Arial" charset="0"/>
        <a:buChar char="•"/>
        <a:defRPr sz="1156" kern="1200">
          <a:solidFill>
            <a:schemeClr val="tx1"/>
          </a:solidFill>
          <a:latin typeface="Century Gothic" charset="0"/>
          <a:ea typeface="Century Gothic" charset="0"/>
          <a:cs typeface="Century Gothic" charset="0"/>
        </a:defRPr>
      </a:lvl2pPr>
      <a:lvl3pPr marL="676741" indent="-134783" algn="l" defTabSz="270273" rtl="0" eaLnBrk="1" fontAlgn="base" hangingPunct="1">
        <a:spcBef>
          <a:spcPct val="20000"/>
        </a:spcBef>
        <a:spcAft>
          <a:spcPct val="0"/>
        </a:spcAft>
        <a:buFont typeface="Arial" charset="0"/>
        <a:buChar char="•"/>
        <a:defRPr sz="1067" kern="1200">
          <a:solidFill>
            <a:schemeClr val="tx1"/>
          </a:solidFill>
          <a:latin typeface="Century Gothic" charset="0"/>
          <a:ea typeface="Century Gothic" charset="0"/>
          <a:cs typeface="Century Gothic" charset="0"/>
        </a:defRPr>
      </a:lvl3pPr>
      <a:lvl4pPr marL="947720" indent="-134783" algn="l" defTabSz="270273" rtl="0" eaLnBrk="1" fontAlgn="base" hangingPunct="1">
        <a:spcBef>
          <a:spcPct val="20000"/>
        </a:spcBef>
        <a:spcAft>
          <a:spcPct val="0"/>
        </a:spcAft>
        <a:buFont typeface="Arial" charset="0"/>
        <a:buChar char="–"/>
        <a:defRPr sz="934" kern="1200">
          <a:solidFill>
            <a:schemeClr val="tx1"/>
          </a:solidFill>
          <a:latin typeface="Century Gothic" charset="0"/>
          <a:ea typeface="Century Gothic" charset="0"/>
          <a:cs typeface="Century Gothic" charset="0"/>
        </a:defRPr>
      </a:lvl4pPr>
      <a:lvl5pPr marL="1218698" indent="-134783" algn="l" defTabSz="270273" rtl="0" eaLnBrk="1" fontAlgn="base" hangingPunct="1">
        <a:spcBef>
          <a:spcPct val="20000"/>
        </a:spcBef>
        <a:spcAft>
          <a:spcPct val="0"/>
        </a:spcAft>
        <a:buFont typeface="Arial" charset="0"/>
        <a:buChar char="»"/>
        <a:defRPr sz="934" kern="1200">
          <a:solidFill>
            <a:schemeClr val="tx1"/>
          </a:solidFill>
          <a:latin typeface="Century Gothic" charset="0"/>
          <a:ea typeface="Century Gothic" charset="0"/>
          <a:cs typeface="Century Gothic" charset="0"/>
        </a:defRPr>
      </a:lvl5pPr>
      <a:lvl6pPr marL="1490345" indent="-135485" algn="l" defTabSz="270972" rtl="0" eaLnBrk="1" latinLnBrk="0" hangingPunct="1">
        <a:spcBef>
          <a:spcPct val="20000"/>
        </a:spcBef>
        <a:buFont typeface="Arial"/>
        <a:buChar char="•"/>
        <a:defRPr sz="1186" kern="1200">
          <a:solidFill>
            <a:schemeClr val="tx1"/>
          </a:solidFill>
          <a:latin typeface="+mn-lt"/>
          <a:ea typeface="+mn-ea"/>
          <a:cs typeface="+mn-cs"/>
        </a:defRPr>
      </a:lvl6pPr>
      <a:lvl7pPr marL="1761317" indent="-135485" algn="l" defTabSz="270972" rtl="0" eaLnBrk="1" latinLnBrk="0" hangingPunct="1">
        <a:spcBef>
          <a:spcPct val="20000"/>
        </a:spcBef>
        <a:buFont typeface="Arial"/>
        <a:buChar char="•"/>
        <a:defRPr sz="1186" kern="1200">
          <a:solidFill>
            <a:schemeClr val="tx1"/>
          </a:solidFill>
          <a:latin typeface="+mn-lt"/>
          <a:ea typeface="+mn-ea"/>
          <a:cs typeface="+mn-cs"/>
        </a:defRPr>
      </a:lvl7pPr>
      <a:lvl8pPr marL="2032289" indent="-135485" algn="l" defTabSz="270972" rtl="0" eaLnBrk="1" latinLnBrk="0" hangingPunct="1">
        <a:spcBef>
          <a:spcPct val="20000"/>
        </a:spcBef>
        <a:buFont typeface="Arial"/>
        <a:buChar char="•"/>
        <a:defRPr sz="1186" kern="1200">
          <a:solidFill>
            <a:schemeClr val="tx1"/>
          </a:solidFill>
          <a:latin typeface="+mn-lt"/>
          <a:ea typeface="+mn-ea"/>
          <a:cs typeface="+mn-cs"/>
        </a:defRPr>
      </a:lvl8pPr>
      <a:lvl9pPr marL="2303261" indent="-135485" algn="l" defTabSz="270972" rtl="0" eaLnBrk="1" latinLnBrk="0" hangingPunct="1">
        <a:spcBef>
          <a:spcPct val="20000"/>
        </a:spcBef>
        <a:buFont typeface="Arial"/>
        <a:buChar char="•"/>
        <a:defRPr sz="1186" kern="1200">
          <a:solidFill>
            <a:schemeClr val="tx1"/>
          </a:solidFill>
          <a:latin typeface="+mn-lt"/>
          <a:ea typeface="+mn-ea"/>
          <a:cs typeface="+mn-cs"/>
        </a:defRPr>
      </a:lvl9pPr>
    </p:bodyStyle>
    <p:otherStyle>
      <a:defPPr>
        <a:defRPr lang="en-US"/>
      </a:defPPr>
      <a:lvl1pPr marL="0" algn="l" defTabSz="270972" rtl="0" eaLnBrk="1" latinLnBrk="0" hangingPunct="1">
        <a:defRPr sz="1067" kern="1200">
          <a:solidFill>
            <a:schemeClr val="tx1"/>
          </a:solidFill>
          <a:latin typeface="+mn-lt"/>
          <a:ea typeface="+mn-ea"/>
          <a:cs typeface="+mn-cs"/>
        </a:defRPr>
      </a:lvl1pPr>
      <a:lvl2pPr marL="270972" algn="l" defTabSz="270972" rtl="0" eaLnBrk="1" latinLnBrk="0" hangingPunct="1">
        <a:defRPr sz="1067" kern="1200">
          <a:solidFill>
            <a:schemeClr val="tx1"/>
          </a:solidFill>
          <a:latin typeface="+mn-lt"/>
          <a:ea typeface="+mn-ea"/>
          <a:cs typeface="+mn-cs"/>
        </a:defRPr>
      </a:lvl2pPr>
      <a:lvl3pPr marL="541944" algn="l" defTabSz="270972" rtl="0" eaLnBrk="1" latinLnBrk="0" hangingPunct="1">
        <a:defRPr sz="1067" kern="1200">
          <a:solidFill>
            <a:schemeClr val="tx1"/>
          </a:solidFill>
          <a:latin typeface="+mn-lt"/>
          <a:ea typeface="+mn-ea"/>
          <a:cs typeface="+mn-cs"/>
        </a:defRPr>
      </a:lvl3pPr>
      <a:lvl4pPr marL="812916" algn="l" defTabSz="270972" rtl="0" eaLnBrk="1" latinLnBrk="0" hangingPunct="1">
        <a:defRPr sz="1067" kern="1200">
          <a:solidFill>
            <a:schemeClr val="tx1"/>
          </a:solidFill>
          <a:latin typeface="+mn-lt"/>
          <a:ea typeface="+mn-ea"/>
          <a:cs typeface="+mn-cs"/>
        </a:defRPr>
      </a:lvl4pPr>
      <a:lvl5pPr marL="1083887" algn="l" defTabSz="270972" rtl="0" eaLnBrk="1" latinLnBrk="0" hangingPunct="1">
        <a:defRPr sz="1067" kern="1200">
          <a:solidFill>
            <a:schemeClr val="tx1"/>
          </a:solidFill>
          <a:latin typeface="+mn-lt"/>
          <a:ea typeface="+mn-ea"/>
          <a:cs typeface="+mn-cs"/>
        </a:defRPr>
      </a:lvl5pPr>
      <a:lvl6pPr marL="1354859" algn="l" defTabSz="270972" rtl="0" eaLnBrk="1" latinLnBrk="0" hangingPunct="1">
        <a:defRPr sz="1067" kern="1200">
          <a:solidFill>
            <a:schemeClr val="tx1"/>
          </a:solidFill>
          <a:latin typeface="+mn-lt"/>
          <a:ea typeface="+mn-ea"/>
          <a:cs typeface="+mn-cs"/>
        </a:defRPr>
      </a:lvl6pPr>
      <a:lvl7pPr marL="1625831" algn="l" defTabSz="270972" rtl="0" eaLnBrk="1" latinLnBrk="0" hangingPunct="1">
        <a:defRPr sz="1067" kern="1200">
          <a:solidFill>
            <a:schemeClr val="tx1"/>
          </a:solidFill>
          <a:latin typeface="+mn-lt"/>
          <a:ea typeface="+mn-ea"/>
          <a:cs typeface="+mn-cs"/>
        </a:defRPr>
      </a:lvl7pPr>
      <a:lvl8pPr marL="1896803" algn="l" defTabSz="270972" rtl="0" eaLnBrk="1" latinLnBrk="0" hangingPunct="1">
        <a:defRPr sz="1067" kern="1200">
          <a:solidFill>
            <a:schemeClr val="tx1"/>
          </a:solidFill>
          <a:latin typeface="+mn-lt"/>
          <a:ea typeface="+mn-ea"/>
          <a:cs typeface="+mn-cs"/>
        </a:defRPr>
      </a:lvl8pPr>
      <a:lvl9pPr marL="2167775" algn="l" defTabSz="270972" rtl="0" eaLnBrk="1" latinLnBrk="0" hangingPunct="1">
        <a:defRPr sz="1067"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2">
            <a:lumMod val="10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40592" y="152082"/>
            <a:ext cx="8205304" cy="857250"/>
          </a:xfrm>
          <a:prstGeom prst="rect">
            <a:avLst/>
          </a:prstGeom>
        </p:spPr>
        <p:txBody>
          <a:bodyPr vert="horz" lIns="91440" tIns="45720" rIns="91440" bIns="45720" rtlCol="0" anchor="t">
            <a:noAutofit/>
          </a:bodyPr>
          <a:lstStyle/>
          <a:p>
            <a:r>
              <a:rPr lang="en-US" dirty="0"/>
              <a:t>Click to edit Master title style</a:t>
            </a:r>
          </a:p>
        </p:txBody>
      </p:sp>
      <p:sp>
        <p:nvSpPr>
          <p:cNvPr id="3" name="Text Placeholder 2"/>
          <p:cNvSpPr>
            <a:spLocks noGrp="1"/>
          </p:cNvSpPr>
          <p:nvPr>
            <p:ph type="body" idx="1"/>
          </p:nvPr>
        </p:nvSpPr>
        <p:spPr>
          <a:xfrm>
            <a:off x="340592" y="1009332"/>
            <a:ext cx="8205304" cy="3553926"/>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30172921"/>
      </p:ext>
    </p:extLst>
  </p:cSld>
  <p:clrMap bg1="dk1" tx1="lt1" bg2="dk2" tx2="lt2" accent1="accent1" accent2="accent2" accent3="accent3" accent4="accent4" accent5="accent5" accent6="accent6" hlink="hlink" folHlink="folHlink"/>
  <p:sldLayoutIdLst>
    <p:sldLayoutId id="2147483719" r:id="rId1"/>
    <p:sldLayoutId id="2147483720" r:id="rId2"/>
    <p:sldLayoutId id="2147483721" r:id="rId3"/>
    <p:sldLayoutId id="2147483722" r:id="rId4"/>
    <p:sldLayoutId id="2147483723" r:id="rId5"/>
    <p:sldLayoutId id="2147483724" r:id="rId6"/>
    <p:sldLayoutId id="2147483725" r:id="rId7"/>
    <p:sldLayoutId id="2147483726" r:id="rId8"/>
    <p:sldLayoutId id="2147483727" r:id="rId9"/>
    <p:sldLayoutId id="2147483728" r:id="rId10"/>
    <p:sldLayoutId id="2147483729" r:id="rId11"/>
    <p:sldLayoutId id="2147483730" r:id="rId12"/>
    <p:sldLayoutId id="2147483731" r:id="rId13"/>
    <p:sldLayoutId id="2147483732" r:id="rId14"/>
    <p:sldLayoutId id="2147483733" r:id="rId15"/>
    <p:sldLayoutId id="2147483734" r:id="rId16"/>
    <p:sldLayoutId id="2147483736"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457200" rtl="0" eaLnBrk="1" latinLnBrk="0" hangingPunct="1">
        <a:spcBef>
          <a:spcPct val="0"/>
        </a:spcBef>
        <a:buNone/>
        <a:defRPr sz="2800" b="1" i="0" kern="1200">
          <a:solidFill>
            <a:schemeClr val="tx1">
              <a:lumMod val="95000"/>
            </a:schemeClr>
          </a:solidFill>
          <a:latin typeface="Amazon Ember" charset="0"/>
          <a:ea typeface="Amazon Ember" charset="0"/>
          <a:cs typeface="Amazon Ember" charset="0"/>
        </a:defRPr>
      </a:lvl1pPr>
    </p:titleStyle>
    <p:bodyStyle>
      <a:lvl1pPr marL="0" indent="0" algn="l" defTabSz="457200" rtl="0" eaLnBrk="1" latinLnBrk="0" hangingPunct="1">
        <a:spcBef>
          <a:spcPct val="20000"/>
        </a:spcBef>
        <a:buFontTx/>
        <a:buNone/>
        <a:defRPr sz="2400" b="0" i="0" kern="120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2000" b="0" i="0" kern="120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800" b="0" i="0" kern="120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600" b="0" i="0" kern="120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600" b="0" i="0" kern="120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1.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40.png"/><Relationship Id="rId4" Type="http://schemas.openxmlformats.org/officeDocument/2006/relationships/image" Target="../media/image39.png"/></Relationships>
</file>

<file path=ppt/slides/_rels/slide1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7.xml"/><Relationship Id="rId1" Type="http://schemas.openxmlformats.org/officeDocument/2006/relationships/slideLayout" Target="../slideLayouts/slideLayout17.xml"/><Relationship Id="rId4" Type="http://schemas.openxmlformats.org/officeDocument/2006/relationships/image" Target="../media/image43.svg"/></Relationships>
</file>

<file path=ppt/slides/_rels/slide1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3" Type="http://schemas.openxmlformats.org/officeDocument/2006/relationships/hyperlink" Target="https://pivotal.io/customers/liberty-mutual" TargetMode="External"/><Relationship Id="rId2" Type="http://schemas.openxmlformats.org/officeDocument/2006/relationships/notesSlide" Target="../notesSlides/notesSlide9.xml"/><Relationship Id="rId1" Type="http://schemas.openxmlformats.org/officeDocument/2006/relationships/slideLayout" Target="../slideLayouts/slideLayout18.xml"/><Relationship Id="rId4" Type="http://schemas.openxmlformats.org/officeDocument/2006/relationships/hyperlink" Target="https://www.youtube.com/watch?v=5WOvhnrMr4M"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45.png"/></Relationships>
</file>

<file path=ppt/slides/_rels/slide1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16.emf"/><Relationship Id="rId4" Type="http://schemas.openxmlformats.org/officeDocument/2006/relationships/image" Target="../media/image15.emf"/></Relationships>
</file>

<file path=ppt/slides/_rels/slide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g"/><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3.png"/><Relationship Id="rId3" Type="http://schemas.openxmlformats.org/officeDocument/2006/relationships/image" Target="../media/image23.png"/><Relationship Id="rId7" Type="http://schemas.openxmlformats.org/officeDocument/2006/relationships/image" Target="../media/image27.png"/><Relationship Id="rId12" Type="http://schemas.openxmlformats.org/officeDocument/2006/relationships/image" Target="../media/image32.png"/><Relationship Id="rId17" Type="http://schemas.openxmlformats.org/officeDocument/2006/relationships/image" Target="../media/image37.png"/><Relationship Id="rId2" Type="http://schemas.openxmlformats.org/officeDocument/2006/relationships/notesSlide" Target="../notesSlides/notesSlide5.xml"/><Relationship Id="rId16" Type="http://schemas.openxmlformats.org/officeDocument/2006/relationships/image" Target="../media/image36.png"/><Relationship Id="rId1" Type="http://schemas.openxmlformats.org/officeDocument/2006/relationships/slideLayout" Target="../slideLayouts/slideLayout1.xml"/><Relationship Id="rId6" Type="http://schemas.openxmlformats.org/officeDocument/2006/relationships/image" Target="../media/image26.png"/><Relationship Id="rId11" Type="http://schemas.openxmlformats.org/officeDocument/2006/relationships/image" Target="../media/image31.png"/><Relationship Id="rId5" Type="http://schemas.openxmlformats.org/officeDocument/2006/relationships/image" Target="../media/image25.png"/><Relationship Id="rId15" Type="http://schemas.openxmlformats.org/officeDocument/2006/relationships/image" Target="../media/image35.png"/><Relationship Id="rId10" Type="http://schemas.openxmlformats.org/officeDocument/2006/relationships/image" Target="../media/image30.png"/><Relationship Id="rId4" Type="http://schemas.openxmlformats.org/officeDocument/2006/relationships/image" Target="../media/image24.png"/><Relationship Id="rId9" Type="http://schemas.openxmlformats.org/officeDocument/2006/relationships/image" Target="../media/image29.png"/><Relationship Id="rId14" Type="http://schemas.openxmlformats.org/officeDocument/2006/relationships/image" Target="../media/image3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A7BDA1E-8E6E-6D4C-AF87-8E0E2D7BE8B6}"/>
              </a:ext>
            </a:extLst>
          </p:cNvPr>
          <p:cNvSpPr>
            <a:spLocks noGrp="1"/>
          </p:cNvSpPr>
          <p:nvPr>
            <p:ph type="body" sz="quarter" idx="12"/>
          </p:nvPr>
        </p:nvSpPr>
        <p:spPr>
          <a:xfrm>
            <a:off x="868899" y="1197132"/>
            <a:ext cx="7324988" cy="744537"/>
          </a:xfrm>
        </p:spPr>
        <p:txBody>
          <a:bodyPr/>
          <a:lstStyle/>
          <a:p>
            <a:r>
              <a:rPr lang="en-US" b="0" dirty="0"/>
              <a:t>Hybrid made easy. </a:t>
            </a:r>
            <a:br>
              <a:rPr lang="en-US" dirty="0"/>
            </a:br>
            <a:endParaRPr lang="en-US" dirty="0"/>
          </a:p>
        </p:txBody>
      </p:sp>
      <p:sp>
        <p:nvSpPr>
          <p:cNvPr id="5" name="Text Placeholder 4">
            <a:extLst>
              <a:ext uri="{FF2B5EF4-FFF2-40B4-BE49-F238E27FC236}">
                <a16:creationId xmlns:a16="http://schemas.microsoft.com/office/drawing/2014/main" id="{7D4BF6FA-54D4-A34B-A8BC-44BF8B93E1DD}"/>
              </a:ext>
            </a:extLst>
          </p:cNvPr>
          <p:cNvSpPr>
            <a:spLocks noGrp="1"/>
          </p:cNvSpPr>
          <p:nvPr>
            <p:ph type="body" sz="quarter" idx="10"/>
          </p:nvPr>
        </p:nvSpPr>
        <p:spPr>
          <a:xfrm>
            <a:off x="467393" y="4179456"/>
            <a:ext cx="3683000" cy="433387"/>
          </a:xfrm>
        </p:spPr>
        <p:txBody>
          <a:bodyPr/>
          <a:lstStyle/>
          <a:p>
            <a:r>
              <a:rPr lang="en-US" dirty="0"/>
              <a:t>Ryan </a:t>
            </a:r>
            <a:r>
              <a:rPr lang="en-US" dirty="0" err="1"/>
              <a:t>Niksch</a:t>
            </a:r>
            <a:endParaRPr lang="en-US" dirty="0"/>
          </a:p>
        </p:txBody>
      </p:sp>
      <p:sp>
        <p:nvSpPr>
          <p:cNvPr id="7" name="TextBox 6">
            <a:extLst>
              <a:ext uri="{FF2B5EF4-FFF2-40B4-BE49-F238E27FC236}">
                <a16:creationId xmlns:a16="http://schemas.microsoft.com/office/drawing/2014/main" id="{115EA705-9B62-1D4C-880A-1F9B5BA4FB45}"/>
              </a:ext>
            </a:extLst>
          </p:cNvPr>
          <p:cNvSpPr txBox="1"/>
          <p:nvPr/>
        </p:nvSpPr>
        <p:spPr>
          <a:xfrm>
            <a:off x="182895" y="2209800"/>
            <a:ext cx="8696996" cy="707886"/>
          </a:xfrm>
          <a:prstGeom prst="rect">
            <a:avLst/>
          </a:prstGeom>
          <a:noFill/>
        </p:spPr>
        <p:txBody>
          <a:bodyPr wrap="none" rtlCol="0">
            <a:spAutoFit/>
          </a:bodyPr>
          <a:lstStyle/>
          <a:p>
            <a:r>
              <a:rPr lang="en-US" sz="2000" dirty="0">
                <a:solidFill>
                  <a:schemeClr val="accent3">
                    <a:lumMod val="60000"/>
                    <a:lumOff val="40000"/>
                  </a:schemeClr>
                </a:solidFill>
              </a:rPr>
              <a:t>Modernizing and moving to the cloud with Pivotal Cloud Foundry and AWS.</a:t>
            </a:r>
          </a:p>
          <a:p>
            <a:endParaRPr lang="en-US" sz="2000" dirty="0"/>
          </a:p>
        </p:txBody>
      </p:sp>
    </p:spTree>
    <p:extLst>
      <p:ext uri="{BB962C8B-B14F-4D97-AF65-F5344CB8AC3E}">
        <p14:creationId xmlns:p14="http://schemas.microsoft.com/office/powerpoint/2010/main" val="8406222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326227A0-5A84-7D4F-BB19-87CDA8CC7C5E}"/>
              </a:ext>
            </a:extLst>
          </p:cNvPr>
          <p:cNvSpPr txBox="1">
            <a:spLocks/>
          </p:cNvSpPr>
          <p:nvPr/>
        </p:nvSpPr>
        <p:spPr>
          <a:xfrm>
            <a:off x="334730" y="332594"/>
            <a:ext cx="8205304" cy="545741"/>
          </a:xfrm>
          <a:prstGeom prst="rect">
            <a:avLst/>
          </a:prstGeom>
        </p:spPr>
        <p:txBody>
          <a:bodyPr vert="horz" lIns="91440" tIns="45720" rIns="91440" bIns="45720" rtlCol="0" anchor="b">
            <a:normAutofit fontScale="6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dirty="0"/>
              <a:t>Provision and Bind</a:t>
            </a:r>
          </a:p>
        </p:txBody>
      </p:sp>
      <p:grpSp>
        <p:nvGrpSpPr>
          <p:cNvPr id="4" name="Group 3">
            <a:extLst>
              <a:ext uri="{FF2B5EF4-FFF2-40B4-BE49-F238E27FC236}">
                <a16:creationId xmlns:a16="http://schemas.microsoft.com/office/drawing/2014/main" id="{2182F309-59E2-C049-BBB3-3EEC295AC742}"/>
              </a:ext>
            </a:extLst>
          </p:cNvPr>
          <p:cNvGrpSpPr/>
          <p:nvPr/>
        </p:nvGrpSpPr>
        <p:grpSpPr>
          <a:xfrm>
            <a:off x="6229955" y="1461879"/>
            <a:ext cx="2671354" cy="2835478"/>
            <a:chOff x="2562225" y="1047233"/>
            <a:chExt cx="1751013" cy="1937174"/>
          </a:xfrm>
          <a:solidFill>
            <a:schemeClr val="bg1"/>
          </a:solidFill>
        </p:grpSpPr>
        <p:sp>
          <p:nvSpPr>
            <p:cNvPr id="5" name="Rounded Rectangle 4">
              <a:extLst>
                <a:ext uri="{FF2B5EF4-FFF2-40B4-BE49-F238E27FC236}">
                  <a16:creationId xmlns:a16="http://schemas.microsoft.com/office/drawing/2014/main" id="{3BD18420-DDEB-4A4B-818B-B8CFC0314578}"/>
                </a:ext>
              </a:extLst>
            </p:cNvPr>
            <p:cNvSpPr/>
            <p:nvPr/>
          </p:nvSpPr>
          <p:spPr>
            <a:xfrm>
              <a:off x="2562225" y="1250857"/>
              <a:ext cx="1751013" cy="1733550"/>
            </a:xfrm>
            <a:prstGeom prst="roundRect">
              <a:avLst>
                <a:gd name="adj" fmla="val 9818"/>
              </a:avLst>
            </a:prstGeom>
            <a:grp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sp>
          <p:nvSpPr>
            <p:cNvPr id="6" name="TextBox 5">
              <a:extLst>
                <a:ext uri="{FF2B5EF4-FFF2-40B4-BE49-F238E27FC236}">
                  <a16:creationId xmlns:a16="http://schemas.microsoft.com/office/drawing/2014/main" id="{1E001866-79D5-4744-B337-156B9247A8DC}"/>
                </a:ext>
              </a:extLst>
            </p:cNvPr>
            <p:cNvSpPr txBox="1">
              <a:spLocks noChangeArrowheads="1"/>
            </p:cNvSpPr>
            <p:nvPr/>
          </p:nvSpPr>
          <p:spPr bwMode="auto">
            <a:xfrm>
              <a:off x="2681288" y="2739324"/>
              <a:ext cx="1557337" cy="230832"/>
            </a:xfrm>
            <a:prstGeom prst="rect">
              <a:avLst/>
            </a:prstGeom>
            <a:grpFill/>
            <a:ln w="9525">
              <a:noFill/>
              <a:miter lim="800000"/>
              <a:headEnd/>
              <a:tailEnd/>
            </a:ln>
          </p:spPr>
          <p:txBody>
            <a:bodyPr>
              <a:spAutoFit/>
            </a:bodyPr>
            <a:lstStyle/>
            <a:p>
              <a:pPr algn="ctr"/>
              <a:r>
                <a:rPr lang="en-US" sz="900" b="1" dirty="0">
                  <a:latin typeface="+mj-lt"/>
                  <a:ea typeface="Verdana" pitchFamily="34" charset="0"/>
                  <a:cs typeface="Helvetica Neue"/>
                </a:rPr>
                <a:t>AWS cloud</a:t>
              </a:r>
            </a:p>
          </p:txBody>
        </p:sp>
        <p:pic>
          <p:nvPicPr>
            <p:cNvPr id="7" name="Picture 6">
              <a:extLst>
                <a:ext uri="{FF2B5EF4-FFF2-40B4-BE49-F238E27FC236}">
                  <a16:creationId xmlns:a16="http://schemas.microsoft.com/office/drawing/2014/main" id="{830F7C0C-2A59-234A-8039-9DCDF7F5A2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55217" y="1047233"/>
              <a:ext cx="399410" cy="399410"/>
            </a:xfrm>
            <a:prstGeom prst="rect">
              <a:avLst/>
            </a:prstGeom>
            <a:grpFill/>
          </p:spPr>
        </p:pic>
      </p:grpSp>
      <p:grpSp>
        <p:nvGrpSpPr>
          <p:cNvPr id="8" name="Group 7">
            <a:extLst>
              <a:ext uri="{FF2B5EF4-FFF2-40B4-BE49-F238E27FC236}">
                <a16:creationId xmlns:a16="http://schemas.microsoft.com/office/drawing/2014/main" id="{D312220B-6549-494E-9D30-0E2ABB25E037}"/>
              </a:ext>
            </a:extLst>
          </p:cNvPr>
          <p:cNvGrpSpPr/>
          <p:nvPr/>
        </p:nvGrpSpPr>
        <p:grpSpPr>
          <a:xfrm>
            <a:off x="257466" y="1355559"/>
            <a:ext cx="3900844" cy="2866087"/>
            <a:chOff x="4676775" y="1248662"/>
            <a:chExt cx="1752600" cy="1733550"/>
          </a:xfrm>
          <a:solidFill>
            <a:schemeClr val="bg1"/>
          </a:solidFill>
        </p:grpSpPr>
        <p:sp>
          <p:nvSpPr>
            <p:cNvPr id="9" name="Rounded Rectangle 8">
              <a:extLst>
                <a:ext uri="{FF2B5EF4-FFF2-40B4-BE49-F238E27FC236}">
                  <a16:creationId xmlns:a16="http://schemas.microsoft.com/office/drawing/2014/main" id="{4D4056DD-EB8A-BA4C-8C85-2D63D6331553}"/>
                </a:ext>
              </a:extLst>
            </p:cNvPr>
            <p:cNvSpPr/>
            <p:nvPr/>
          </p:nvSpPr>
          <p:spPr>
            <a:xfrm>
              <a:off x="4676775" y="1248662"/>
              <a:ext cx="1752600" cy="1733550"/>
            </a:xfrm>
            <a:prstGeom prst="roundRect">
              <a:avLst>
                <a:gd name="adj" fmla="val 9818"/>
              </a:avLst>
            </a:prstGeom>
            <a:grp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Helvetica Neue"/>
                <a:cs typeface="Helvetica Neue"/>
              </a:endParaRPr>
            </a:p>
          </p:txBody>
        </p:sp>
        <p:sp>
          <p:nvSpPr>
            <p:cNvPr id="10" name="TextBox 37">
              <a:extLst>
                <a:ext uri="{FF2B5EF4-FFF2-40B4-BE49-F238E27FC236}">
                  <a16:creationId xmlns:a16="http://schemas.microsoft.com/office/drawing/2014/main" id="{F820C0AA-8A81-CC41-B727-8B838A42A95F}"/>
                </a:ext>
              </a:extLst>
            </p:cNvPr>
            <p:cNvSpPr txBox="1">
              <a:spLocks noChangeArrowheads="1"/>
            </p:cNvSpPr>
            <p:nvPr/>
          </p:nvSpPr>
          <p:spPr bwMode="auto">
            <a:xfrm>
              <a:off x="4768850" y="2739324"/>
              <a:ext cx="1555750" cy="231775"/>
            </a:xfrm>
            <a:prstGeom prst="rect">
              <a:avLst/>
            </a:prstGeom>
            <a:grpFill/>
            <a:ln w="9525">
              <a:noFill/>
              <a:miter lim="800000"/>
              <a:headEnd/>
              <a:tailEnd/>
            </a:ln>
          </p:spPr>
          <p:txBody>
            <a:bodyPr>
              <a:spAutoFit/>
            </a:bodyPr>
            <a:lstStyle/>
            <a:p>
              <a:pPr algn="ctr"/>
              <a:r>
                <a:rPr lang="en-US" sz="900" b="1" dirty="0">
                  <a:latin typeface="+mj-lt"/>
                  <a:ea typeface="Verdana" pitchFamily="34" charset="0"/>
                  <a:cs typeface="Helvetica Neue"/>
                </a:rPr>
                <a:t>Application Platform</a:t>
              </a:r>
            </a:p>
          </p:txBody>
        </p:sp>
      </p:grpSp>
      <p:sp>
        <p:nvSpPr>
          <p:cNvPr id="11" name="Rounded Rectangle 10">
            <a:extLst>
              <a:ext uri="{FF2B5EF4-FFF2-40B4-BE49-F238E27FC236}">
                <a16:creationId xmlns:a16="http://schemas.microsoft.com/office/drawing/2014/main" id="{868E8CE2-4F26-EB4E-B102-BC27D1FAAEAA}"/>
              </a:ext>
            </a:extLst>
          </p:cNvPr>
          <p:cNvSpPr/>
          <p:nvPr/>
        </p:nvSpPr>
        <p:spPr>
          <a:xfrm>
            <a:off x="2610098" y="2216446"/>
            <a:ext cx="1188340" cy="1630114"/>
          </a:xfrm>
          <a:prstGeom prst="roundRect">
            <a:avLst>
              <a:gd name="adj" fmla="val 9818"/>
            </a:avLst>
          </a:prstGeom>
          <a:solidFill>
            <a:srgbClr val="DBDBDB"/>
          </a:solidFill>
          <a:ln w="6350">
            <a:no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r>
              <a:rPr lang="en-US" sz="7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Catalog/Marketplace</a:t>
            </a:r>
          </a:p>
        </p:txBody>
      </p:sp>
      <p:sp>
        <p:nvSpPr>
          <p:cNvPr id="12" name="Rounded Rectangle 11">
            <a:extLst>
              <a:ext uri="{FF2B5EF4-FFF2-40B4-BE49-F238E27FC236}">
                <a16:creationId xmlns:a16="http://schemas.microsoft.com/office/drawing/2014/main" id="{1E677A73-4E03-6947-8105-81F1FA2AEDD3}"/>
              </a:ext>
            </a:extLst>
          </p:cNvPr>
          <p:cNvSpPr/>
          <p:nvPr/>
        </p:nvSpPr>
        <p:spPr>
          <a:xfrm>
            <a:off x="451603" y="2216446"/>
            <a:ext cx="1188340" cy="1630114"/>
          </a:xfrm>
          <a:prstGeom prst="roundRect">
            <a:avLst>
              <a:gd name="adj" fmla="val 9818"/>
            </a:avLst>
          </a:prstGeom>
          <a:solidFill>
            <a:srgbClr val="DBDBDB"/>
          </a:solidFill>
          <a:ln w="6350">
            <a:no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r>
              <a:rPr lang="en-US" sz="7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Application</a:t>
            </a:r>
          </a:p>
        </p:txBody>
      </p:sp>
      <p:sp>
        <p:nvSpPr>
          <p:cNvPr id="13" name="Rounded Rectangle 12">
            <a:extLst>
              <a:ext uri="{FF2B5EF4-FFF2-40B4-BE49-F238E27FC236}">
                <a16:creationId xmlns:a16="http://schemas.microsoft.com/office/drawing/2014/main" id="{13C7617C-CA42-8D45-B822-E6DF3E35FF94}"/>
              </a:ext>
            </a:extLst>
          </p:cNvPr>
          <p:cNvSpPr/>
          <p:nvPr/>
        </p:nvSpPr>
        <p:spPr>
          <a:xfrm>
            <a:off x="334833" y="2315955"/>
            <a:ext cx="8452646" cy="515639"/>
          </a:xfrm>
          <a:prstGeom prst="roundRect">
            <a:avLst/>
          </a:prstGeom>
          <a:solidFill>
            <a:schemeClr val="accent1">
              <a:alpha val="58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TextBox 13">
            <a:extLst>
              <a:ext uri="{FF2B5EF4-FFF2-40B4-BE49-F238E27FC236}">
                <a16:creationId xmlns:a16="http://schemas.microsoft.com/office/drawing/2014/main" id="{FC2842E9-EAFC-F54A-8D92-A524C99621E6}"/>
              </a:ext>
            </a:extLst>
          </p:cNvPr>
          <p:cNvSpPr txBox="1"/>
          <p:nvPr/>
        </p:nvSpPr>
        <p:spPr>
          <a:xfrm>
            <a:off x="623589" y="2349930"/>
            <a:ext cx="831897" cy="230832"/>
          </a:xfrm>
          <a:prstGeom prst="rect">
            <a:avLst/>
          </a:prstGeom>
          <a:noFill/>
        </p:spPr>
        <p:txBody>
          <a:bodyPr wrap="square" rtlCol="0">
            <a:spAutoFit/>
          </a:bodyPr>
          <a:lstStyle/>
          <a:p>
            <a:r>
              <a:rPr lang="en-US" sz="900" dirty="0">
                <a:latin typeface="Amazon Ember" panose="020B0603020204020204" pitchFamily="34" charset="0"/>
                <a:ea typeface="Amazon Ember" panose="020B0603020204020204" pitchFamily="34" charset="0"/>
                <a:cs typeface="Amazon Ember" panose="020B0603020204020204" pitchFamily="34" charset="0"/>
              </a:rPr>
              <a:t>Create/Push</a:t>
            </a:r>
          </a:p>
        </p:txBody>
      </p:sp>
      <p:sp>
        <p:nvSpPr>
          <p:cNvPr id="16" name="TextBox 15">
            <a:extLst>
              <a:ext uri="{FF2B5EF4-FFF2-40B4-BE49-F238E27FC236}">
                <a16:creationId xmlns:a16="http://schemas.microsoft.com/office/drawing/2014/main" id="{FB9BDB8D-8957-1C4C-9562-3B89981CA6B2}"/>
              </a:ext>
            </a:extLst>
          </p:cNvPr>
          <p:cNvSpPr txBox="1"/>
          <p:nvPr/>
        </p:nvSpPr>
        <p:spPr>
          <a:xfrm>
            <a:off x="2883591" y="2349930"/>
            <a:ext cx="702226" cy="230832"/>
          </a:xfrm>
          <a:prstGeom prst="rect">
            <a:avLst/>
          </a:prstGeom>
          <a:noFill/>
        </p:spPr>
        <p:txBody>
          <a:bodyPr wrap="square" rtlCol="0">
            <a:spAutoFit/>
          </a:bodyPr>
          <a:lstStyle/>
          <a:p>
            <a:r>
              <a:rPr lang="en-US" sz="900" dirty="0">
                <a:latin typeface="Amazon Ember" panose="020B0603020204020204" pitchFamily="34" charset="0"/>
                <a:ea typeface="Amazon Ember" panose="020B0603020204020204" pitchFamily="34" charset="0"/>
                <a:cs typeface="Amazon Ember" panose="020B0603020204020204" pitchFamily="34" charset="0"/>
              </a:rPr>
              <a:t>Provision</a:t>
            </a:r>
          </a:p>
        </p:txBody>
      </p:sp>
      <p:pic>
        <p:nvPicPr>
          <p:cNvPr id="17" name="Picture 16">
            <a:extLst>
              <a:ext uri="{FF2B5EF4-FFF2-40B4-BE49-F238E27FC236}">
                <a16:creationId xmlns:a16="http://schemas.microsoft.com/office/drawing/2014/main" id="{D75B3CCB-A6CB-B644-A787-1461F469C7C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53285" y="2263016"/>
            <a:ext cx="309387" cy="382184"/>
          </a:xfrm>
          <a:prstGeom prst="rect">
            <a:avLst/>
          </a:prstGeom>
        </p:spPr>
      </p:pic>
      <p:sp>
        <p:nvSpPr>
          <p:cNvPr id="18" name="TextBox 17">
            <a:extLst>
              <a:ext uri="{FF2B5EF4-FFF2-40B4-BE49-F238E27FC236}">
                <a16:creationId xmlns:a16="http://schemas.microsoft.com/office/drawing/2014/main" id="{22F18551-E5FD-FC46-8441-1734A5209848}"/>
              </a:ext>
            </a:extLst>
          </p:cNvPr>
          <p:cNvSpPr txBox="1"/>
          <p:nvPr/>
        </p:nvSpPr>
        <p:spPr>
          <a:xfrm>
            <a:off x="7505058" y="2645108"/>
            <a:ext cx="1005840" cy="213825"/>
          </a:xfrm>
          <a:prstGeom prst="rect">
            <a:avLst/>
          </a:prstGeom>
          <a:noFill/>
        </p:spPr>
        <p:txBody>
          <a:bodyPr wrap="square" lIns="0" tIns="0" rIns="0" bIns="0" rtlCol="0" anchor="t">
            <a:noAutofit/>
          </a:bodyPr>
          <a:lstStyle/>
          <a:p>
            <a:pPr algn="ctr"/>
            <a:r>
              <a:rPr lang="en-US" sz="600" b="1" dirty="0"/>
              <a:t>AWS</a:t>
            </a:r>
            <a:br>
              <a:rPr lang="en-US" sz="600" b="1" dirty="0"/>
            </a:br>
            <a:r>
              <a:rPr lang="en-US" sz="600" b="1" dirty="0"/>
              <a:t>CloudFormation</a:t>
            </a:r>
          </a:p>
        </p:txBody>
      </p:sp>
      <p:sp>
        <p:nvSpPr>
          <p:cNvPr id="19" name="TextBox 18">
            <a:extLst>
              <a:ext uri="{FF2B5EF4-FFF2-40B4-BE49-F238E27FC236}">
                <a16:creationId xmlns:a16="http://schemas.microsoft.com/office/drawing/2014/main" id="{F8795709-8707-AD4D-8C49-92FACD935BFE}"/>
              </a:ext>
            </a:extLst>
          </p:cNvPr>
          <p:cNvSpPr txBox="1"/>
          <p:nvPr/>
        </p:nvSpPr>
        <p:spPr>
          <a:xfrm>
            <a:off x="6761891" y="2349930"/>
            <a:ext cx="807117" cy="230832"/>
          </a:xfrm>
          <a:prstGeom prst="rect">
            <a:avLst/>
          </a:prstGeom>
          <a:noFill/>
        </p:spPr>
        <p:txBody>
          <a:bodyPr wrap="square" rtlCol="0">
            <a:spAutoFit/>
          </a:bodyPr>
          <a:lstStyle/>
          <a:p>
            <a:r>
              <a:rPr lang="en-US" sz="900" dirty="0" err="1">
                <a:latin typeface="Amazon Ember" panose="020B0603020204020204" pitchFamily="34" charset="0"/>
                <a:ea typeface="Amazon Ember" panose="020B0603020204020204" pitchFamily="34" charset="0"/>
                <a:cs typeface="Amazon Ember" panose="020B0603020204020204" pitchFamily="34" charset="0"/>
              </a:rPr>
              <a:t>CreateStack</a:t>
            </a:r>
            <a:endParaRPr lang="en-US" sz="900" dirty="0">
              <a:latin typeface="Amazon Ember" panose="020B0603020204020204" pitchFamily="34" charset="0"/>
              <a:ea typeface="Amazon Ember" panose="020B0603020204020204" pitchFamily="34" charset="0"/>
              <a:cs typeface="Amazon Ember" panose="020B0603020204020204" pitchFamily="34" charset="0"/>
            </a:endParaRPr>
          </a:p>
        </p:txBody>
      </p:sp>
      <p:cxnSp>
        <p:nvCxnSpPr>
          <p:cNvPr id="20" name="Straight Connector 19">
            <a:extLst>
              <a:ext uri="{FF2B5EF4-FFF2-40B4-BE49-F238E27FC236}">
                <a16:creationId xmlns:a16="http://schemas.microsoft.com/office/drawing/2014/main" id="{6AD36EF1-BEF3-DE4C-8E66-15121C002720}"/>
              </a:ext>
            </a:extLst>
          </p:cNvPr>
          <p:cNvCxnSpPr>
            <a:cxnSpLocks/>
          </p:cNvCxnSpPr>
          <p:nvPr/>
        </p:nvCxnSpPr>
        <p:spPr>
          <a:xfrm flipV="1">
            <a:off x="334833" y="2587524"/>
            <a:ext cx="7454648" cy="1"/>
          </a:xfrm>
          <a:prstGeom prst="line">
            <a:avLst/>
          </a:prstGeom>
        </p:spPr>
        <p:style>
          <a:lnRef idx="2">
            <a:schemeClr val="dk1"/>
          </a:lnRef>
          <a:fillRef idx="0">
            <a:schemeClr val="dk1"/>
          </a:fillRef>
          <a:effectRef idx="1">
            <a:schemeClr val="dk1"/>
          </a:effectRef>
          <a:fontRef idx="minor">
            <a:schemeClr val="tx1"/>
          </a:fontRef>
        </p:style>
      </p:cxnSp>
      <p:sp>
        <p:nvSpPr>
          <p:cNvPr id="21" name="TextBox 20">
            <a:extLst>
              <a:ext uri="{FF2B5EF4-FFF2-40B4-BE49-F238E27FC236}">
                <a16:creationId xmlns:a16="http://schemas.microsoft.com/office/drawing/2014/main" id="{D67A8672-3472-E147-8DF6-59AAE2F6CB20}"/>
              </a:ext>
            </a:extLst>
          </p:cNvPr>
          <p:cNvSpPr txBox="1"/>
          <p:nvPr/>
        </p:nvSpPr>
        <p:spPr>
          <a:xfrm>
            <a:off x="6507506" y="2614688"/>
            <a:ext cx="1281975" cy="230832"/>
          </a:xfrm>
          <a:prstGeom prst="rect">
            <a:avLst/>
          </a:prstGeom>
          <a:noFill/>
        </p:spPr>
        <p:txBody>
          <a:bodyPr wrap="square" rtlCol="0">
            <a:spAutoFit/>
          </a:bodyPr>
          <a:lstStyle/>
          <a:p>
            <a:r>
              <a:rPr lang="en-US" sz="900" dirty="0">
                <a:latin typeface="Amazon Ember" panose="020B0603020204020204" pitchFamily="34" charset="0"/>
                <a:ea typeface="Amazon Ember" panose="020B0603020204020204" pitchFamily="34" charset="0"/>
                <a:cs typeface="Amazon Ember" panose="020B0603020204020204" pitchFamily="34" charset="0"/>
              </a:rPr>
              <a:t>CREATE_COMPLETE</a:t>
            </a:r>
          </a:p>
        </p:txBody>
      </p:sp>
      <p:sp>
        <p:nvSpPr>
          <p:cNvPr id="22" name="Right Arrow 21">
            <a:extLst>
              <a:ext uri="{FF2B5EF4-FFF2-40B4-BE49-F238E27FC236}">
                <a16:creationId xmlns:a16="http://schemas.microsoft.com/office/drawing/2014/main" id="{3ED02963-5C80-8B4A-9617-0090C416E2AB}"/>
              </a:ext>
            </a:extLst>
          </p:cNvPr>
          <p:cNvSpPr/>
          <p:nvPr/>
        </p:nvSpPr>
        <p:spPr>
          <a:xfrm rot="10800000">
            <a:off x="5999354" y="2594063"/>
            <a:ext cx="461202" cy="253410"/>
          </a:xfrm>
          <a:prstGeom prst="rightArrow">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3" name="Curved Left Arrow 22">
            <a:extLst>
              <a:ext uri="{FF2B5EF4-FFF2-40B4-BE49-F238E27FC236}">
                <a16:creationId xmlns:a16="http://schemas.microsoft.com/office/drawing/2014/main" id="{ADD3849B-542E-D649-9239-F4DE6F5CEE5D}"/>
              </a:ext>
            </a:extLst>
          </p:cNvPr>
          <p:cNvSpPr/>
          <p:nvPr/>
        </p:nvSpPr>
        <p:spPr>
          <a:xfrm>
            <a:off x="8358677" y="2379891"/>
            <a:ext cx="339021" cy="399629"/>
          </a:xfrm>
          <a:prstGeom prst="curvedLeftArrow">
            <a:avLst/>
          </a:prstGeom>
          <a:solidFill>
            <a:schemeClr val="accent2">
              <a:alpha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4" name="TextBox 23">
            <a:extLst>
              <a:ext uri="{FF2B5EF4-FFF2-40B4-BE49-F238E27FC236}">
                <a16:creationId xmlns:a16="http://schemas.microsoft.com/office/drawing/2014/main" id="{E065571A-8370-8540-844A-1D31B07F7A3E}"/>
              </a:ext>
            </a:extLst>
          </p:cNvPr>
          <p:cNvSpPr txBox="1"/>
          <p:nvPr/>
        </p:nvSpPr>
        <p:spPr>
          <a:xfrm>
            <a:off x="8225423" y="2453865"/>
            <a:ext cx="682273" cy="276999"/>
          </a:xfrm>
          <a:prstGeom prst="rect">
            <a:avLst/>
          </a:prstGeom>
          <a:noFill/>
        </p:spPr>
        <p:txBody>
          <a:bodyPr wrap="square" rtlCol="0">
            <a:spAutoFit/>
          </a:bodyPr>
          <a:lstStyle/>
          <a:p>
            <a:pPr algn="ctr"/>
            <a:r>
              <a:rPr lang="en-US" sz="600" b="1" dirty="0">
                <a:latin typeface="Amazon Ember" panose="020B0603020204020204" pitchFamily="34" charset="0"/>
                <a:ea typeface="Amazon Ember" panose="020B0603020204020204" pitchFamily="34" charset="0"/>
                <a:cs typeface="Amazon Ember" panose="020B0603020204020204" pitchFamily="34" charset="0"/>
              </a:rPr>
              <a:t>Create AWS Services</a:t>
            </a:r>
          </a:p>
        </p:txBody>
      </p:sp>
      <p:sp>
        <p:nvSpPr>
          <p:cNvPr id="25" name="Right Arrow 24">
            <a:extLst>
              <a:ext uri="{FF2B5EF4-FFF2-40B4-BE49-F238E27FC236}">
                <a16:creationId xmlns:a16="http://schemas.microsoft.com/office/drawing/2014/main" id="{4E85D656-9855-1244-9BE8-9DDD91D39D7A}"/>
              </a:ext>
            </a:extLst>
          </p:cNvPr>
          <p:cNvSpPr/>
          <p:nvPr/>
        </p:nvSpPr>
        <p:spPr>
          <a:xfrm rot="10800000">
            <a:off x="3953273" y="2587524"/>
            <a:ext cx="461202" cy="253410"/>
          </a:xfrm>
          <a:prstGeom prst="rightArrow">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6" name="Right Arrow 25">
            <a:extLst>
              <a:ext uri="{FF2B5EF4-FFF2-40B4-BE49-F238E27FC236}">
                <a16:creationId xmlns:a16="http://schemas.microsoft.com/office/drawing/2014/main" id="{A5F5B8FA-6B58-7049-8099-30540912BB80}"/>
              </a:ext>
            </a:extLst>
          </p:cNvPr>
          <p:cNvSpPr/>
          <p:nvPr/>
        </p:nvSpPr>
        <p:spPr>
          <a:xfrm rot="10800000">
            <a:off x="1891264" y="2587525"/>
            <a:ext cx="461202" cy="253410"/>
          </a:xfrm>
          <a:prstGeom prst="rightArrow">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7" name="TextBox 26">
            <a:extLst>
              <a:ext uri="{FF2B5EF4-FFF2-40B4-BE49-F238E27FC236}">
                <a16:creationId xmlns:a16="http://schemas.microsoft.com/office/drawing/2014/main" id="{CDA8F7D3-139D-234E-991B-8C678AF91479}"/>
              </a:ext>
            </a:extLst>
          </p:cNvPr>
          <p:cNvSpPr txBox="1"/>
          <p:nvPr/>
        </p:nvSpPr>
        <p:spPr>
          <a:xfrm>
            <a:off x="2891612" y="2612333"/>
            <a:ext cx="702226" cy="230832"/>
          </a:xfrm>
          <a:prstGeom prst="rect">
            <a:avLst/>
          </a:prstGeom>
          <a:noFill/>
        </p:spPr>
        <p:txBody>
          <a:bodyPr wrap="square" rtlCol="0">
            <a:spAutoFit/>
          </a:bodyPr>
          <a:lstStyle/>
          <a:p>
            <a:r>
              <a:rPr lang="en-US" sz="900" dirty="0">
                <a:latin typeface="Amazon Ember" panose="020B0603020204020204" pitchFamily="34" charset="0"/>
                <a:ea typeface="Amazon Ember" panose="020B0603020204020204" pitchFamily="34" charset="0"/>
                <a:cs typeface="Amazon Ember" panose="020B0603020204020204" pitchFamily="34" charset="0"/>
              </a:rPr>
              <a:t>Complete</a:t>
            </a:r>
          </a:p>
        </p:txBody>
      </p:sp>
      <p:sp>
        <p:nvSpPr>
          <p:cNvPr id="28" name="TextBox 27">
            <a:extLst>
              <a:ext uri="{FF2B5EF4-FFF2-40B4-BE49-F238E27FC236}">
                <a16:creationId xmlns:a16="http://schemas.microsoft.com/office/drawing/2014/main" id="{8E1A2A4E-81B2-2B43-B300-1633C22A8C8E}"/>
              </a:ext>
            </a:extLst>
          </p:cNvPr>
          <p:cNvSpPr txBox="1"/>
          <p:nvPr/>
        </p:nvSpPr>
        <p:spPr>
          <a:xfrm>
            <a:off x="418993" y="2612563"/>
            <a:ext cx="1237329" cy="230832"/>
          </a:xfrm>
          <a:prstGeom prst="rect">
            <a:avLst/>
          </a:prstGeom>
          <a:noFill/>
        </p:spPr>
        <p:txBody>
          <a:bodyPr wrap="square" rtlCol="0">
            <a:spAutoFit/>
          </a:bodyPr>
          <a:lstStyle/>
          <a:p>
            <a:r>
              <a:rPr lang="en-US" sz="900" dirty="0">
                <a:latin typeface="Amazon Ember" panose="020B0603020204020204" pitchFamily="34" charset="0"/>
                <a:ea typeface="Amazon Ember" panose="020B0603020204020204" pitchFamily="34" charset="0"/>
                <a:cs typeface="Amazon Ember" panose="020B0603020204020204" pitchFamily="34" charset="0"/>
              </a:rPr>
              <a:t>Application Created</a:t>
            </a:r>
          </a:p>
        </p:txBody>
      </p:sp>
      <p:sp>
        <p:nvSpPr>
          <p:cNvPr id="29" name="Right Arrow 28">
            <a:extLst>
              <a:ext uri="{FF2B5EF4-FFF2-40B4-BE49-F238E27FC236}">
                <a16:creationId xmlns:a16="http://schemas.microsoft.com/office/drawing/2014/main" id="{DD144934-E8C0-5F4D-8B7F-69B39A5AB938}"/>
              </a:ext>
            </a:extLst>
          </p:cNvPr>
          <p:cNvSpPr/>
          <p:nvPr/>
        </p:nvSpPr>
        <p:spPr>
          <a:xfrm>
            <a:off x="1892564" y="2338641"/>
            <a:ext cx="461202" cy="253410"/>
          </a:xfrm>
          <a:prstGeom prst="rightArrow">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0" name="Right Arrow 29">
            <a:extLst>
              <a:ext uri="{FF2B5EF4-FFF2-40B4-BE49-F238E27FC236}">
                <a16:creationId xmlns:a16="http://schemas.microsoft.com/office/drawing/2014/main" id="{67DEEA6F-B6E0-E946-A29F-12D7240E03CA}"/>
              </a:ext>
            </a:extLst>
          </p:cNvPr>
          <p:cNvSpPr/>
          <p:nvPr/>
        </p:nvSpPr>
        <p:spPr>
          <a:xfrm>
            <a:off x="3975613" y="2328839"/>
            <a:ext cx="461202" cy="253410"/>
          </a:xfrm>
          <a:prstGeom prst="rightArrow">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1" name="Right Arrow 30">
            <a:extLst>
              <a:ext uri="{FF2B5EF4-FFF2-40B4-BE49-F238E27FC236}">
                <a16:creationId xmlns:a16="http://schemas.microsoft.com/office/drawing/2014/main" id="{1ADB409D-CAAA-7B48-A958-8D8DC9D811D0}"/>
              </a:ext>
            </a:extLst>
          </p:cNvPr>
          <p:cNvSpPr/>
          <p:nvPr/>
        </p:nvSpPr>
        <p:spPr>
          <a:xfrm>
            <a:off x="6016412" y="2328839"/>
            <a:ext cx="461202" cy="253410"/>
          </a:xfrm>
          <a:prstGeom prst="rightArrow">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2" name="Rounded Rectangle 31">
            <a:extLst>
              <a:ext uri="{FF2B5EF4-FFF2-40B4-BE49-F238E27FC236}">
                <a16:creationId xmlns:a16="http://schemas.microsoft.com/office/drawing/2014/main" id="{B34EC341-5669-4847-AA6F-EADF317B68F8}"/>
              </a:ext>
            </a:extLst>
          </p:cNvPr>
          <p:cNvSpPr/>
          <p:nvPr/>
        </p:nvSpPr>
        <p:spPr>
          <a:xfrm>
            <a:off x="334833" y="3229257"/>
            <a:ext cx="8452646" cy="515639"/>
          </a:xfrm>
          <a:prstGeom prst="roundRect">
            <a:avLst/>
          </a:prstGeom>
          <a:solidFill>
            <a:schemeClr val="accent1">
              <a:alpha val="58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3" name="TextBox 32">
            <a:extLst>
              <a:ext uri="{FF2B5EF4-FFF2-40B4-BE49-F238E27FC236}">
                <a16:creationId xmlns:a16="http://schemas.microsoft.com/office/drawing/2014/main" id="{F86CA6E0-58F8-2145-B7B2-F953FE544085}"/>
              </a:ext>
            </a:extLst>
          </p:cNvPr>
          <p:cNvSpPr txBox="1"/>
          <p:nvPr/>
        </p:nvSpPr>
        <p:spPr>
          <a:xfrm>
            <a:off x="623589" y="3263232"/>
            <a:ext cx="831897" cy="230832"/>
          </a:xfrm>
          <a:prstGeom prst="rect">
            <a:avLst/>
          </a:prstGeom>
          <a:noFill/>
        </p:spPr>
        <p:txBody>
          <a:bodyPr wrap="square" rtlCol="0">
            <a:spAutoFit/>
          </a:bodyPr>
          <a:lstStyle/>
          <a:p>
            <a:r>
              <a:rPr lang="en-US" sz="900" dirty="0">
                <a:latin typeface="Amazon Ember" panose="020B0603020204020204" pitchFamily="34" charset="0"/>
                <a:ea typeface="Amazon Ember" panose="020B0603020204020204" pitchFamily="34" charset="0"/>
                <a:cs typeface="Amazon Ember" panose="020B0603020204020204" pitchFamily="34" charset="0"/>
              </a:rPr>
              <a:t>Bind Service</a:t>
            </a:r>
          </a:p>
        </p:txBody>
      </p:sp>
      <p:sp>
        <p:nvSpPr>
          <p:cNvPr id="34" name="TextBox 33">
            <a:extLst>
              <a:ext uri="{FF2B5EF4-FFF2-40B4-BE49-F238E27FC236}">
                <a16:creationId xmlns:a16="http://schemas.microsoft.com/office/drawing/2014/main" id="{BD94BF65-E0D3-C54A-863A-981AE1CA1EF3}"/>
              </a:ext>
            </a:extLst>
          </p:cNvPr>
          <p:cNvSpPr txBox="1"/>
          <p:nvPr/>
        </p:nvSpPr>
        <p:spPr>
          <a:xfrm>
            <a:off x="3042329" y="3263232"/>
            <a:ext cx="424199" cy="230832"/>
          </a:xfrm>
          <a:prstGeom prst="rect">
            <a:avLst/>
          </a:prstGeom>
          <a:noFill/>
        </p:spPr>
        <p:txBody>
          <a:bodyPr wrap="square" rtlCol="0">
            <a:spAutoFit/>
          </a:bodyPr>
          <a:lstStyle/>
          <a:p>
            <a:r>
              <a:rPr lang="en-US" sz="900" dirty="0">
                <a:latin typeface="Amazon Ember" panose="020B0603020204020204" pitchFamily="34" charset="0"/>
                <a:ea typeface="Amazon Ember" panose="020B0603020204020204" pitchFamily="34" charset="0"/>
                <a:cs typeface="Amazon Ember" panose="020B0603020204020204" pitchFamily="34" charset="0"/>
              </a:rPr>
              <a:t>Bind</a:t>
            </a:r>
          </a:p>
        </p:txBody>
      </p:sp>
      <p:pic>
        <p:nvPicPr>
          <p:cNvPr id="35" name="Picture 34">
            <a:extLst>
              <a:ext uri="{FF2B5EF4-FFF2-40B4-BE49-F238E27FC236}">
                <a16:creationId xmlns:a16="http://schemas.microsoft.com/office/drawing/2014/main" id="{7C2C1216-17EB-BD4D-8832-15EEABCB955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35522" y="3071821"/>
            <a:ext cx="225899" cy="279052"/>
          </a:xfrm>
          <a:prstGeom prst="rect">
            <a:avLst/>
          </a:prstGeom>
        </p:spPr>
      </p:pic>
      <p:sp>
        <p:nvSpPr>
          <p:cNvPr id="36" name="TextBox 35">
            <a:extLst>
              <a:ext uri="{FF2B5EF4-FFF2-40B4-BE49-F238E27FC236}">
                <a16:creationId xmlns:a16="http://schemas.microsoft.com/office/drawing/2014/main" id="{E1186FF1-52CF-854B-9253-B1A82191EFE2}"/>
              </a:ext>
            </a:extLst>
          </p:cNvPr>
          <p:cNvSpPr txBox="1"/>
          <p:nvPr/>
        </p:nvSpPr>
        <p:spPr>
          <a:xfrm>
            <a:off x="8143197" y="3346522"/>
            <a:ext cx="616261" cy="156125"/>
          </a:xfrm>
          <a:prstGeom prst="rect">
            <a:avLst/>
          </a:prstGeom>
          <a:noFill/>
        </p:spPr>
        <p:txBody>
          <a:bodyPr wrap="square" lIns="0" tIns="0" rIns="0" bIns="0" rtlCol="0" anchor="t">
            <a:noAutofit/>
          </a:bodyPr>
          <a:lstStyle/>
          <a:p>
            <a:pPr algn="ctr"/>
            <a:r>
              <a:rPr lang="en-US" sz="600" b="1" dirty="0"/>
              <a:t>AWS</a:t>
            </a:r>
            <a:br>
              <a:rPr lang="en-US" sz="600" b="1" dirty="0"/>
            </a:br>
            <a:r>
              <a:rPr lang="en-US" sz="600" b="1" dirty="0"/>
              <a:t>CloudFormation</a:t>
            </a:r>
          </a:p>
        </p:txBody>
      </p:sp>
      <p:sp>
        <p:nvSpPr>
          <p:cNvPr id="37" name="TextBox 36">
            <a:extLst>
              <a:ext uri="{FF2B5EF4-FFF2-40B4-BE49-F238E27FC236}">
                <a16:creationId xmlns:a16="http://schemas.microsoft.com/office/drawing/2014/main" id="{A933FF34-4E21-BF48-A117-C26CA7BB0EC6}"/>
              </a:ext>
            </a:extLst>
          </p:cNvPr>
          <p:cNvSpPr txBox="1"/>
          <p:nvPr/>
        </p:nvSpPr>
        <p:spPr>
          <a:xfrm>
            <a:off x="6507506" y="3254648"/>
            <a:ext cx="1749007" cy="230832"/>
          </a:xfrm>
          <a:prstGeom prst="rect">
            <a:avLst/>
          </a:prstGeom>
          <a:noFill/>
        </p:spPr>
        <p:txBody>
          <a:bodyPr wrap="square" rtlCol="0">
            <a:spAutoFit/>
          </a:bodyPr>
          <a:lstStyle/>
          <a:p>
            <a:r>
              <a:rPr lang="en-US" sz="900" dirty="0" err="1">
                <a:latin typeface="Amazon Ember" panose="020B0603020204020204" pitchFamily="34" charset="0"/>
                <a:ea typeface="Amazon Ember" panose="020B0603020204020204" pitchFamily="34" charset="0"/>
                <a:cs typeface="Amazon Ember" panose="020B0603020204020204" pitchFamily="34" charset="0"/>
              </a:rPr>
              <a:t>DescribeStack</a:t>
            </a:r>
            <a:r>
              <a:rPr lang="en-US" sz="900" dirty="0">
                <a:latin typeface="Amazon Ember" panose="020B0603020204020204" pitchFamily="34" charset="0"/>
                <a:ea typeface="Amazon Ember" panose="020B0603020204020204" pitchFamily="34" charset="0"/>
                <a:cs typeface="Amazon Ember" panose="020B0603020204020204" pitchFamily="34" charset="0"/>
              </a:rPr>
              <a:t>/</a:t>
            </a:r>
            <a:r>
              <a:rPr lang="en-US" sz="900" dirty="0" err="1">
                <a:latin typeface="Amazon Ember" panose="020B0603020204020204" pitchFamily="34" charset="0"/>
                <a:ea typeface="Amazon Ember" panose="020B0603020204020204" pitchFamily="34" charset="0"/>
                <a:cs typeface="Amazon Ember" panose="020B0603020204020204" pitchFamily="34" charset="0"/>
              </a:rPr>
              <a:t>GetParameter</a:t>
            </a:r>
            <a:endParaRPr lang="en-US" sz="900" dirty="0">
              <a:latin typeface="Amazon Ember" panose="020B0603020204020204" pitchFamily="34" charset="0"/>
              <a:ea typeface="Amazon Ember" panose="020B0603020204020204" pitchFamily="34" charset="0"/>
              <a:cs typeface="Amazon Ember" panose="020B0603020204020204" pitchFamily="34" charset="0"/>
            </a:endParaRPr>
          </a:p>
        </p:txBody>
      </p:sp>
      <p:cxnSp>
        <p:nvCxnSpPr>
          <p:cNvPr id="38" name="Straight Connector 37">
            <a:extLst>
              <a:ext uri="{FF2B5EF4-FFF2-40B4-BE49-F238E27FC236}">
                <a16:creationId xmlns:a16="http://schemas.microsoft.com/office/drawing/2014/main" id="{B49BA6A1-87B9-BA4D-BE68-ED22CDA6AC21}"/>
              </a:ext>
            </a:extLst>
          </p:cNvPr>
          <p:cNvCxnSpPr>
            <a:cxnSpLocks/>
          </p:cNvCxnSpPr>
          <p:nvPr/>
        </p:nvCxnSpPr>
        <p:spPr>
          <a:xfrm flipV="1">
            <a:off x="334833" y="3500826"/>
            <a:ext cx="7454648" cy="1"/>
          </a:xfrm>
          <a:prstGeom prst="line">
            <a:avLst/>
          </a:prstGeom>
        </p:spPr>
        <p:style>
          <a:lnRef idx="2">
            <a:schemeClr val="dk1"/>
          </a:lnRef>
          <a:fillRef idx="0">
            <a:schemeClr val="dk1"/>
          </a:fillRef>
          <a:effectRef idx="1">
            <a:schemeClr val="dk1"/>
          </a:effectRef>
          <a:fontRef idx="minor">
            <a:schemeClr val="tx1"/>
          </a:fontRef>
        </p:style>
      </p:cxnSp>
      <p:sp>
        <p:nvSpPr>
          <p:cNvPr id="39" name="TextBox 38">
            <a:extLst>
              <a:ext uri="{FF2B5EF4-FFF2-40B4-BE49-F238E27FC236}">
                <a16:creationId xmlns:a16="http://schemas.microsoft.com/office/drawing/2014/main" id="{A93360CC-1925-1148-B441-B31E0FDE3DD1}"/>
              </a:ext>
            </a:extLst>
          </p:cNvPr>
          <p:cNvSpPr txBox="1"/>
          <p:nvPr/>
        </p:nvSpPr>
        <p:spPr>
          <a:xfrm>
            <a:off x="6554438" y="3520986"/>
            <a:ext cx="1524541" cy="230832"/>
          </a:xfrm>
          <a:prstGeom prst="rect">
            <a:avLst/>
          </a:prstGeom>
          <a:noFill/>
        </p:spPr>
        <p:txBody>
          <a:bodyPr wrap="square" rtlCol="0">
            <a:spAutoFit/>
          </a:bodyPr>
          <a:lstStyle/>
          <a:p>
            <a:r>
              <a:rPr lang="en-US" sz="900" dirty="0">
                <a:latin typeface="Amazon Ember" panose="020B0603020204020204" pitchFamily="34" charset="0"/>
                <a:ea typeface="Amazon Ember" panose="020B0603020204020204" pitchFamily="34" charset="0"/>
                <a:cs typeface="Amazon Ember" panose="020B0603020204020204" pitchFamily="34" charset="0"/>
              </a:rPr>
              <a:t>Connection Information</a:t>
            </a:r>
          </a:p>
        </p:txBody>
      </p:sp>
      <p:sp>
        <p:nvSpPr>
          <p:cNvPr id="40" name="Right Arrow 39">
            <a:extLst>
              <a:ext uri="{FF2B5EF4-FFF2-40B4-BE49-F238E27FC236}">
                <a16:creationId xmlns:a16="http://schemas.microsoft.com/office/drawing/2014/main" id="{67DB5AA0-9B7A-AE48-8862-1CF6236589F9}"/>
              </a:ext>
            </a:extLst>
          </p:cNvPr>
          <p:cNvSpPr/>
          <p:nvPr/>
        </p:nvSpPr>
        <p:spPr>
          <a:xfrm rot="10800000">
            <a:off x="5999354" y="3507365"/>
            <a:ext cx="461202" cy="253410"/>
          </a:xfrm>
          <a:prstGeom prst="rightArrow">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1" name="Curved Left Arrow 40">
            <a:extLst>
              <a:ext uri="{FF2B5EF4-FFF2-40B4-BE49-F238E27FC236}">
                <a16:creationId xmlns:a16="http://schemas.microsoft.com/office/drawing/2014/main" id="{F9D04790-017E-F64C-8D0A-04FF79469FD8}"/>
              </a:ext>
            </a:extLst>
          </p:cNvPr>
          <p:cNvSpPr/>
          <p:nvPr/>
        </p:nvSpPr>
        <p:spPr>
          <a:xfrm>
            <a:off x="8159299" y="3306943"/>
            <a:ext cx="583958" cy="399629"/>
          </a:xfrm>
          <a:prstGeom prst="curvedLeftArrow">
            <a:avLst/>
          </a:prstGeom>
          <a:solidFill>
            <a:schemeClr val="accent2">
              <a:alpha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42" name="Right Arrow 41">
            <a:extLst>
              <a:ext uri="{FF2B5EF4-FFF2-40B4-BE49-F238E27FC236}">
                <a16:creationId xmlns:a16="http://schemas.microsoft.com/office/drawing/2014/main" id="{26B4BCB5-AEE0-1047-8F6B-D4F05CD30A7E}"/>
              </a:ext>
            </a:extLst>
          </p:cNvPr>
          <p:cNvSpPr/>
          <p:nvPr/>
        </p:nvSpPr>
        <p:spPr>
          <a:xfrm rot="10800000">
            <a:off x="3953273" y="3500826"/>
            <a:ext cx="461202" cy="253410"/>
          </a:xfrm>
          <a:prstGeom prst="rightArrow">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3" name="Right Arrow 42">
            <a:extLst>
              <a:ext uri="{FF2B5EF4-FFF2-40B4-BE49-F238E27FC236}">
                <a16:creationId xmlns:a16="http://schemas.microsoft.com/office/drawing/2014/main" id="{58F38C56-8CD4-E542-8ACA-5CC0C0FD2EFA}"/>
              </a:ext>
            </a:extLst>
          </p:cNvPr>
          <p:cNvSpPr/>
          <p:nvPr/>
        </p:nvSpPr>
        <p:spPr>
          <a:xfrm rot="10800000">
            <a:off x="1891264" y="3500827"/>
            <a:ext cx="461202" cy="253410"/>
          </a:xfrm>
          <a:prstGeom prst="rightArrow">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4" name="TextBox 43">
            <a:extLst>
              <a:ext uri="{FF2B5EF4-FFF2-40B4-BE49-F238E27FC236}">
                <a16:creationId xmlns:a16="http://schemas.microsoft.com/office/drawing/2014/main" id="{CF872C2D-D406-B448-BAC5-A067E4600C0A}"/>
              </a:ext>
            </a:extLst>
          </p:cNvPr>
          <p:cNvSpPr txBox="1"/>
          <p:nvPr/>
        </p:nvSpPr>
        <p:spPr>
          <a:xfrm>
            <a:off x="2722284" y="3525635"/>
            <a:ext cx="1058297" cy="230832"/>
          </a:xfrm>
          <a:prstGeom prst="rect">
            <a:avLst/>
          </a:prstGeom>
          <a:noFill/>
        </p:spPr>
        <p:txBody>
          <a:bodyPr wrap="square" rtlCol="0">
            <a:spAutoFit/>
          </a:bodyPr>
          <a:lstStyle/>
          <a:p>
            <a:r>
              <a:rPr lang="en-US" sz="900" dirty="0">
                <a:latin typeface="Amazon Ember" panose="020B0603020204020204" pitchFamily="34" charset="0"/>
                <a:ea typeface="Amazon Ember" panose="020B0603020204020204" pitchFamily="34" charset="0"/>
                <a:cs typeface="Amazon Ember" panose="020B0603020204020204" pitchFamily="34" charset="0"/>
              </a:rPr>
              <a:t>Bind Credentials</a:t>
            </a:r>
          </a:p>
        </p:txBody>
      </p:sp>
      <p:sp>
        <p:nvSpPr>
          <p:cNvPr id="45" name="TextBox 44">
            <a:extLst>
              <a:ext uri="{FF2B5EF4-FFF2-40B4-BE49-F238E27FC236}">
                <a16:creationId xmlns:a16="http://schemas.microsoft.com/office/drawing/2014/main" id="{D650EC86-139F-8B41-AE04-3082D9586FEF}"/>
              </a:ext>
            </a:extLst>
          </p:cNvPr>
          <p:cNvSpPr txBox="1"/>
          <p:nvPr/>
        </p:nvSpPr>
        <p:spPr>
          <a:xfrm>
            <a:off x="350560" y="3520682"/>
            <a:ext cx="1437664" cy="230832"/>
          </a:xfrm>
          <a:prstGeom prst="rect">
            <a:avLst/>
          </a:prstGeom>
          <a:noFill/>
        </p:spPr>
        <p:txBody>
          <a:bodyPr wrap="square" rtlCol="0">
            <a:spAutoFit/>
          </a:bodyPr>
          <a:lstStyle/>
          <a:p>
            <a:r>
              <a:rPr lang="en-US" sz="900" dirty="0">
                <a:latin typeface="Amazon Ember" panose="020B0603020204020204" pitchFamily="34" charset="0"/>
                <a:ea typeface="Amazon Ember" panose="020B0603020204020204" pitchFamily="34" charset="0"/>
                <a:cs typeface="Amazon Ember" panose="020B0603020204020204" pitchFamily="34" charset="0"/>
              </a:rPr>
              <a:t>VCAP_SERVICES/Secret</a:t>
            </a:r>
          </a:p>
        </p:txBody>
      </p:sp>
      <p:sp>
        <p:nvSpPr>
          <p:cNvPr id="46" name="Right Arrow 45">
            <a:extLst>
              <a:ext uri="{FF2B5EF4-FFF2-40B4-BE49-F238E27FC236}">
                <a16:creationId xmlns:a16="http://schemas.microsoft.com/office/drawing/2014/main" id="{BB9AB37D-019B-8042-8C12-6DAF5E76DD53}"/>
              </a:ext>
            </a:extLst>
          </p:cNvPr>
          <p:cNvSpPr/>
          <p:nvPr/>
        </p:nvSpPr>
        <p:spPr>
          <a:xfrm>
            <a:off x="1892564" y="3251943"/>
            <a:ext cx="461202" cy="253410"/>
          </a:xfrm>
          <a:prstGeom prst="rightArrow">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7" name="Right Arrow 46">
            <a:extLst>
              <a:ext uri="{FF2B5EF4-FFF2-40B4-BE49-F238E27FC236}">
                <a16:creationId xmlns:a16="http://schemas.microsoft.com/office/drawing/2014/main" id="{33B95CAC-24F4-7E4F-8EBD-60A06C5C5A51}"/>
              </a:ext>
            </a:extLst>
          </p:cNvPr>
          <p:cNvSpPr/>
          <p:nvPr/>
        </p:nvSpPr>
        <p:spPr>
          <a:xfrm>
            <a:off x="3975613" y="3242141"/>
            <a:ext cx="461202" cy="253410"/>
          </a:xfrm>
          <a:prstGeom prst="rightArrow">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8" name="Right Arrow 47">
            <a:extLst>
              <a:ext uri="{FF2B5EF4-FFF2-40B4-BE49-F238E27FC236}">
                <a16:creationId xmlns:a16="http://schemas.microsoft.com/office/drawing/2014/main" id="{ABA30F82-102B-2E4E-B4F5-2349FE929575}"/>
              </a:ext>
            </a:extLst>
          </p:cNvPr>
          <p:cNvSpPr/>
          <p:nvPr/>
        </p:nvSpPr>
        <p:spPr>
          <a:xfrm>
            <a:off x="6016412" y="3242141"/>
            <a:ext cx="461202" cy="253410"/>
          </a:xfrm>
          <a:prstGeom prst="rightArrow">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49" name="Picture 48">
            <a:extLst>
              <a:ext uri="{FF2B5EF4-FFF2-40B4-BE49-F238E27FC236}">
                <a16:creationId xmlns:a16="http://schemas.microsoft.com/office/drawing/2014/main" id="{65F5A869-C58B-5D4D-A518-DC1CD0423632}"/>
              </a:ext>
            </a:extLst>
          </p:cNvPr>
          <p:cNvPicPr>
            <a:picLocks noChangeAspect="1"/>
          </p:cNvPicPr>
          <p:nvPr/>
        </p:nvPicPr>
        <p:blipFill>
          <a:blip r:embed="rId5"/>
          <a:stretch>
            <a:fillRect/>
          </a:stretch>
        </p:blipFill>
        <p:spPr>
          <a:xfrm>
            <a:off x="4208901" y="2147696"/>
            <a:ext cx="2071256" cy="1857160"/>
          </a:xfrm>
          <a:prstGeom prst="rect">
            <a:avLst/>
          </a:prstGeom>
        </p:spPr>
      </p:pic>
      <p:pic>
        <p:nvPicPr>
          <p:cNvPr id="50" name="Picture 49">
            <a:extLst>
              <a:ext uri="{FF2B5EF4-FFF2-40B4-BE49-F238E27FC236}">
                <a16:creationId xmlns:a16="http://schemas.microsoft.com/office/drawing/2014/main" id="{853A967F-677B-DE40-8F52-9CD8E1A19BB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07500" y="3535055"/>
            <a:ext cx="246861" cy="296233"/>
          </a:xfrm>
          <a:prstGeom prst="rect">
            <a:avLst/>
          </a:prstGeom>
        </p:spPr>
      </p:pic>
      <p:sp>
        <p:nvSpPr>
          <p:cNvPr id="51" name="TextBox 50">
            <a:extLst>
              <a:ext uri="{FF2B5EF4-FFF2-40B4-BE49-F238E27FC236}">
                <a16:creationId xmlns:a16="http://schemas.microsoft.com/office/drawing/2014/main" id="{0306595C-F898-8E46-81B5-7C5C779078B9}"/>
              </a:ext>
            </a:extLst>
          </p:cNvPr>
          <p:cNvSpPr txBox="1"/>
          <p:nvPr/>
        </p:nvSpPr>
        <p:spPr>
          <a:xfrm>
            <a:off x="8129822" y="3834745"/>
            <a:ext cx="616261" cy="156125"/>
          </a:xfrm>
          <a:prstGeom prst="rect">
            <a:avLst/>
          </a:prstGeom>
          <a:noFill/>
        </p:spPr>
        <p:txBody>
          <a:bodyPr wrap="square" lIns="0" tIns="0" rIns="0" bIns="0" rtlCol="0" anchor="t">
            <a:noAutofit/>
          </a:bodyPr>
          <a:lstStyle/>
          <a:p>
            <a:pPr algn="ctr"/>
            <a:r>
              <a:rPr lang="en-US" sz="600" b="1" dirty="0"/>
              <a:t>AWS KMS</a:t>
            </a:r>
          </a:p>
        </p:txBody>
      </p:sp>
      <p:pic>
        <p:nvPicPr>
          <p:cNvPr id="52" name="Picture 51">
            <a:extLst>
              <a:ext uri="{FF2B5EF4-FFF2-40B4-BE49-F238E27FC236}">
                <a16:creationId xmlns:a16="http://schemas.microsoft.com/office/drawing/2014/main" id="{7AA9A62C-8754-7344-A10E-A4A7A6F9A974}"/>
              </a:ext>
            </a:extLst>
          </p:cNvPr>
          <p:cNvPicPr>
            <a:picLocks noChangeAspect="1"/>
          </p:cNvPicPr>
          <p:nvPr/>
        </p:nvPicPr>
        <p:blipFill>
          <a:blip r:embed="rId7"/>
          <a:stretch>
            <a:fillRect/>
          </a:stretch>
        </p:blipFill>
        <p:spPr>
          <a:xfrm>
            <a:off x="451603" y="1550396"/>
            <a:ext cx="1783770" cy="377237"/>
          </a:xfrm>
          <a:prstGeom prst="rect">
            <a:avLst/>
          </a:prstGeom>
        </p:spPr>
      </p:pic>
    </p:spTree>
    <p:extLst>
      <p:ext uri="{BB962C8B-B14F-4D97-AF65-F5344CB8AC3E}">
        <p14:creationId xmlns:p14="http://schemas.microsoft.com/office/powerpoint/2010/main" val="32773602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Open Service Broker (OSB) API</a:t>
            </a:r>
          </a:p>
        </p:txBody>
      </p:sp>
      <p:sp>
        <p:nvSpPr>
          <p:cNvPr id="3" name="Content Placeholder 2"/>
          <p:cNvSpPr>
            <a:spLocks noGrp="1"/>
          </p:cNvSpPr>
          <p:nvPr>
            <p:ph type="body" sz="quarter" idx="12"/>
          </p:nvPr>
        </p:nvSpPr>
        <p:spPr/>
        <p:txBody>
          <a:bodyPr>
            <a:normAutofit lnSpcReduction="10000"/>
          </a:bodyPr>
          <a:lstStyle/>
          <a:p>
            <a:r>
              <a:rPr lang="en-US" sz="1200" dirty="0">
                <a:solidFill>
                  <a:srgbClr val="FFFFFF"/>
                </a:solidFill>
              </a:rPr>
              <a:t>Allows a broker to be consumed in multiple platforms, and provides application platforms with an easy way to implement a catalog.</a:t>
            </a:r>
            <a:endParaRPr lang="en-US" sz="1200"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a:p>
            <a:endParaRPr lang="en-US" sz="1200" dirty="0"/>
          </a:p>
          <a:p>
            <a:r>
              <a:rPr lang="en-US" sz="1200" dirty="0"/>
              <a:t>Open API Specification</a:t>
            </a:r>
            <a:br>
              <a:rPr lang="en-US" sz="1200" dirty="0"/>
            </a:br>
            <a:r>
              <a:rPr lang="en-US" sz="1200" dirty="0"/>
              <a:t>https://</a:t>
            </a:r>
            <a:r>
              <a:rPr lang="en-US" sz="1200" dirty="0" err="1"/>
              <a:t>github.com</a:t>
            </a:r>
            <a:r>
              <a:rPr lang="en-US" sz="1200" dirty="0"/>
              <a:t>/</a:t>
            </a:r>
            <a:r>
              <a:rPr lang="en-US" sz="1200" dirty="0" err="1"/>
              <a:t>openservicebrokerapi</a:t>
            </a:r>
            <a:r>
              <a:rPr lang="en-US" sz="1200" dirty="0"/>
              <a:t>/</a:t>
            </a:r>
            <a:r>
              <a:rPr lang="en-US" sz="1200" dirty="0" err="1"/>
              <a:t>servicebroker</a:t>
            </a:r>
            <a:r>
              <a:rPr lang="en-US" sz="1200" dirty="0"/>
              <a:t>/</a:t>
            </a:r>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p>
            <a:endParaRPr lang="en-US" dirty="0"/>
          </a:p>
          <a:p>
            <a:pPr marL="285750" indent="-285750">
              <a:buFont typeface="Arial" panose="020B0604020202020204" pitchFamily="34" charset="0"/>
              <a:buChar char="•"/>
            </a:pPr>
            <a:r>
              <a:rPr lang="en-US" dirty="0"/>
              <a:t>Catalog</a:t>
            </a:r>
          </a:p>
          <a:p>
            <a:pPr marL="285750" indent="-285750">
              <a:buFont typeface="Arial" panose="020B0604020202020204" pitchFamily="34" charset="0"/>
              <a:buChar char="•"/>
            </a:pPr>
            <a:r>
              <a:rPr lang="en-US" dirty="0"/>
              <a:t>Provision</a:t>
            </a:r>
          </a:p>
          <a:p>
            <a:pPr marL="285750" indent="-285750">
              <a:buFont typeface="Arial" panose="020B0604020202020204" pitchFamily="34" charset="0"/>
              <a:buChar char="•"/>
            </a:pPr>
            <a:r>
              <a:rPr lang="en-US" dirty="0"/>
              <a:t>Bind</a:t>
            </a:r>
          </a:p>
          <a:p>
            <a:pPr marL="285750" indent="-285750">
              <a:buFont typeface="Arial" panose="020B0604020202020204" pitchFamily="34" charset="0"/>
              <a:buChar char="•"/>
            </a:pPr>
            <a:r>
              <a:rPr lang="en-US" dirty="0"/>
              <a:t>Update</a:t>
            </a:r>
          </a:p>
          <a:p>
            <a:pPr marL="285750" indent="-285750">
              <a:buFont typeface="Arial" panose="020B0604020202020204" pitchFamily="34" charset="0"/>
              <a:buChar char="•"/>
            </a:pPr>
            <a:r>
              <a:rPr lang="en-US" dirty="0"/>
              <a:t>Unbind</a:t>
            </a:r>
          </a:p>
          <a:p>
            <a:pPr marL="285750" indent="-285750">
              <a:buFont typeface="Arial" panose="020B0604020202020204" pitchFamily="34" charset="0"/>
              <a:buChar char="•"/>
            </a:pPr>
            <a:r>
              <a:rPr lang="en-US" dirty="0"/>
              <a:t>Deprovision</a:t>
            </a:r>
          </a:p>
          <a:p>
            <a:pPr marL="285750" indent="-285750">
              <a:buFont typeface="Arial" panose="020B0604020202020204" pitchFamily="34" charset="0"/>
              <a:buChar char="•"/>
            </a:pPr>
            <a:endParaRPr lang="en-US" dirty="0"/>
          </a:p>
        </p:txBody>
      </p:sp>
      <p:pic>
        <p:nvPicPr>
          <p:cNvPr id="10" name="Graphic 9">
            <a:extLst>
              <a:ext uri="{FF2B5EF4-FFF2-40B4-BE49-F238E27FC236}">
                <a16:creationId xmlns:a16="http://schemas.microsoft.com/office/drawing/2014/main" id="{D4A8FD60-8EB5-A040-8C21-29AD1D22F1C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310743" y="1816894"/>
            <a:ext cx="4762500" cy="1676400"/>
          </a:xfrm>
          <a:prstGeom prst="rect">
            <a:avLst/>
          </a:prstGeom>
        </p:spPr>
      </p:pic>
    </p:spTree>
    <p:extLst>
      <p:ext uri="{BB962C8B-B14F-4D97-AF65-F5344CB8AC3E}">
        <p14:creationId xmlns:p14="http://schemas.microsoft.com/office/powerpoint/2010/main" val="42002491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Key Features</a:t>
            </a:r>
          </a:p>
        </p:txBody>
      </p:sp>
      <p:sp>
        <p:nvSpPr>
          <p:cNvPr id="7" name="Text Placeholder 6">
            <a:extLst>
              <a:ext uri="{FF2B5EF4-FFF2-40B4-BE49-F238E27FC236}">
                <a16:creationId xmlns:a16="http://schemas.microsoft.com/office/drawing/2014/main" id="{15FBBE4C-741C-D948-AD3F-58FFE90141C1}"/>
              </a:ext>
            </a:extLst>
          </p:cNvPr>
          <p:cNvSpPr>
            <a:spLocks noGrp="1"/>
          </p:cNvSpPr>
          <p:nvPr>
            <p:ph type="body" sz="quarter" idx="10"/>
          </p:nvPr>
        </p:nvSpPr>
        <p:spPr/>
        <p:txBody>
          <a:bodyPr/>
          <a:lstStyle/>
          <a:p>
            <a:pPr marL="285750" indent="-285750">
              <a:buFont typeface="Arial" panose="020B0604020202020204" pitchFamily="34" charset="0"/>
              <a:buChar char="•"/>
            </a:pPr>
            <a:r>
              <a:rPr lang="en-US" sz="1800" dirty="0"/>
              <a:t>Multi-account provisioning</a:t>
            </a:r>
          </a:p>
          <a:p>
            <a:pPr marL="285750" indent="-285750">
              <a:buFont typeface="Arial" panose="020B0604020202020204" pitchFamily="34" charset="0"/>
              <a:buChar char="•"/>
            </a:pPr>
            <a:r>
              <a:rPr lang="en-US" sz="1800" dirty="0"/>
              <a:t>Configurable overrides</a:t>
            </a:r>
          </a:p>
          <a:p>
            <a:pPr marL="285750" indent="-285750">
              <a:buFont typeface="Arial" panose="020B0604020202020204" pitchFamily="34" charset="0"/>
              <a:buChar char="•"/>
            </a:pPr>
            <a:r>
              <a:rPr lang="en-US" sz="1800" dirty="0"/>
              <a:t>Private catalog</a:t>
            </a:r>
          </a:p>
          <a:p>
            <a:pPr marL="285750" indent="-285750">
              <a:buFont typeface="Arial" panose="020B0604020202020204" pitchFamily="34" charset="0"/>
              <a:buChar char="•"/>
            </a:pPr>
            <a:r>
              <a:rPr lang="en-US" sz="1800" dirty="0"/>
              <a:t>Portable</a:t>
            </a:r>
          </a:p>
          <a:p>
            <a:pPr marL="285750" indent="-285750">
              <a:buFont typeface="Arial" panose="020B0604020202020204" pitchFamily="34" charset="0"/>
              <a:buChar char="•"/>
            </a:pPr>
            <a:r>
              <a:rPr lang="en-US" sz="1800" dirty="0"/>
              <a:t>Stateless</a:t>
            </a:r>
          </a:p>
          <a:p>
            <a:pPr marL="285750" indent="-285750">
              <a:buFont typeface="Arial" panose="020B0604020202020204" pitchFamily="34" charset="0"/>
              <a:buChar char="•"/>
            </a:pPr>
            <a:r>
              <a:rPr lang="en-US" sz="1800" dirty="0"/>
              <a:t>Provisioning requires no AWS knowledge or account access</a:t>
            </a:r>
          </a:p>
          <a:p>
            <a:pPr marL="285750" indent="-285750">
              <a:buFont typeface="Arial" panose="020B0604020202020204" pitchFamily="34" charset="0"/>
              <a:buChar char="•"/>
            </a:pPr>
            <a:r>
              <a:rPr lang="en-US" sz="1800" dirty="0"/>
              <a:t>Best practice plans for Prod/Dev scenarios</a:t>
            </a:r>
          </a:p>
          <a:p>
            <a:pPr marL="285750" indent="-285750">
              <a:buFont typeface="Arial" panose="020B0604020202020204" pitchFamily="34" charset="0"/>
              <a:buChar char="•"/>
            </a:pPr>
            <a:endParaRPr lang="en-US" sz="1800" dirty="0"/>
          </a:p>
          <a:p>
            <a:endParaRPr lang="en-US" sz="1800" dirty="0"/>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endParaRPr lang="en-US" sz="1800" dirty="0"/>
          </a:p>
        </p:txBody>
      </p:sp>
      <p:pic>
        <p:nvPicPr>
          <p:cNvPr id="4" name="Picture 3">
            <a:extLst>
              <a:ext uri="{FF2B5EF4-FFF2-40B4-BE49-F238E27FC236}">
                <a16:creationId xmlns:a16="http://schemas.microsoft.com/office/drawing/2014/main" id="{E8E74F44-86F5-5140-9A75-1E4221522E33}"/>
              </a:ext>
            </a:extLst>
          </p:cNvPr>
          <p:cNvPicPr>
            <a:picLocks noChangeAspect="1"/>
          </p:cNvPicPr>
          <p:nvPr/>
        </p:nvPicPr>
        <p:blipFill>
          <a:blip r:embed="rId3"/>
          <a:stretch>
            <a:fillRect/>
          </a:stretch>
        </p:blipFill>
        <p:spPr>
          <a:xfrm>
            <a:off x="5288437" y="660677"/>
            <a:ext cx="3444393" cy="3088362"/>
          </a:xfrm>
          <a:prstGeom prst="rect">
            <a:avLst/>
          </a:prstGeom>
        </p:spPr>
      </p:pic>
    </p:spTree>
    <p:extLst>
      <p:ext uri="{BB962C8B-B14F-4D97-AF65-F5344CB8AC3E}">
        <p14:creationId xmlns:p14="http://schemas.microsoft.com/office/powerpoint/2010/main" val="28588599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3270395-3D98-D040-8470-15D8FC3E23B7}"/>
              </a:ext>
            </a:extLst>
          </p:cNvPr>
          <p:cNvSpPr/>
          <p:nvPr/>
        </p:nvSpPr>
        <p:spPr>
          <a:xfrm>
            <a:off x="201880" y="401143"/>
            <a:ext cx="8740239" cy="4247317"/>
          </a:xfrm>
          <a:prstGeom prst="rect">
            <a:avLst/>
          </a:prstGeom>
        </p:spPr>
        <p:txBody>
          <a:bodyPr wrap="square">
            <a:spAutoFit/>
          </a:bodyPr>
          <a:lstStyle/>
          <a:p>
            <a:r>
              <a:rPr lang="en-US" dirty="0">
                <a:solidFill>
                  <a:schemeClr val="bg1"/>
                </a:solidFill>
                <a:latin typeface="Arial" panose="020B0604020202020204" pitchFamily="34" charset="0"/>
              </a:rPr>
              <a:t>[Liberty quote] “Getting Pivotal Cloud Foundry up and running on Amazon Web Services was a breeze. Now, our path from developer laptop to production is hours, not weeks or months. Now, with the AWS Open Service Broker for PCF, we can take the next step, and easily add AWS services to our custom software. The service broker gives us a powerful, elegant way to interact with add-on services.” </a:t>
            </a:r>
            <a:endParaRPr lang="en-US" dirty="0">
              <a:solidFill>
                <a:schemeClr val="bg1"/>
              </a:solidFill>
            </a:endParaRPr>
          </a:p>
          <a:p>
            <a:br>
              <a:rPr lang="en-US" dirty="0"/>
            </a:br>
            <a:r>
              <a:rPr lang="en-US" u="sng" dirty="0">
                <a:solidFill>
                  <a:srgbClr val="1155CC"/>
                </a:solidFill>
                <a:latin typeface="Arial" panose="020B0604020202020204" pitchFamily="34" charset="0"/>
                <a:hlinkClick r:id="rId3"/>
              </a:rPr>
              <a:t>Learn more about Liberty Mutual’s cloud native journey</a:t>
            </a:r>
            <a:r>
              <a:rPr lang="en-US" dirty="0">
                <a:solidFill>
                  <a:srgbClr val="000000"/>
                </a:solidFill>
                <a:latin typeface="Arial" panose="020B0604020202020204" pitchFamily="34" charset="0"/>
              </a:rPr>
              <a:t>.</a:t>
            </a:r>
            <a:endParaRPr lang="en-US" dirty="0"/>
          </a:p>
          <a:p>
            <a:br>
              <a:rPr lang="en-US" dirty="0">
                <a:solidFill>
                  <a:schemeClr val="bg1"/>
                </a:solidFill>
              </a:rPr>
            </a:br>
            <a:r>
              <a:rPr lang="en-US" dirty="0">
                <a:solidFill>
                  <a:schemeClr val="bg1"/>
                </a:solidFill>
                <a:latin typeface="Arial" panose="020B0604020202020204" pitchFamily="34" charset="0"/>
              </a:rPr>
              <a:t>[MBIO quote] “Pivotal Cloud Foundry gives us a modern application platform for our most important business applications. Now, we can use the AWS Open Service Broker for PCF to make our apps better. With just a few commands, our developers can add bind their apps to over a dozen AWS services. This kind of convenience helps us go faster, and improve business outcomes with differentiated software.”</a:t>
            </a:r>
            <a:endParaRPr lang="en-US" dirty="0">
              <a:solidFill>
                <a:schemeClr val="bg1"/>
              </a:solidFill>
            </a:endParaRPr>
          </a:p>
          <a:p>
            <a:br>
              <a:rPr lang="en-US" dirty="0"/>
            </a:br>
            <a:r>
              <a:rPr lang="en-US" u="sng" dirty="0">
                <a:solidFill>
                  <a:srgbClr val="1155CC"/>
                </a:solidFill>
                <a:latin typeface="Arial" panose="020B0604020202020204" pitchFamily="34" charset="0"/>
                <a:hlinkClick r:id="rId4"/>
              </a:rPr>
              <a:t>Learn more about Mercedes Benz and Pivotal</a:t>
            </a:r>
            <a:r>
              <a:rPr lang="en-US" dirty="0">
                <a:solidFill>
                  <a:srgbClr val="000000"/>
                </a:solidFill>
                <a:latin typeface="Arial" panose="020B0604020202020204" pitchFamily="34" charset="0"/>
              </a:rPr>
              <a:t>.</a:t>
            </a:r>
            <a:endParaRPr lang="en-US" dirty="0"/>
          </a:p>
        </p:txBody>
      </p:sp>
    </p:spTree>
    <p:extLst>
      <p:ext uri="{BB962C8B-B14F-4D97-AF65-F5344CB8AC3E}">
        <p14:creationId xmlns:p14="http://schemas.microsoft.com/office/powerpoint/2010/main" val="8009602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56CCFA7-49B8-2649-B762-F222786C30BF}"/>
              </a:ext>
            </a:extLst>
          </p:cNvPr>
          <p:cNvSpPr/>
          <p:nvPr/>
        </p:nvSpPr>
        <p:spPr>
          <a:xfrm>
            <a:off x="6156176" y="1969187"/>
            <a:ext cx="2520280" cy="2031325"/>
          </a:xfrm>
          <a:prstGeom prst="rect">
            <a:avLst/>
          </a:prstGeom>
        </p:spPr>
        <p:txBody>
          <a:bodyPr wrap="square">
            <a:spAutoFit/>
          </a:bodyPr>
          <a:lstStyle/>
          <a:p>
            <a:r>
              <a:rPr lang="en-US" sz="1400" b="1" u="sng" dirty="0">
                <a:solidFill>
                  <a:schemeClr val="accent1"/>
                </a:solidFill>
              </a:rPr>
              <a:t>Scheduled RIs</a:t>
            </a:r>
            <a:r>
              <a:rPr lang="en-US" sz="1400" dirty="0">
                <a:solidFill>
                  <a:schemeClr val="accent1"/>
                </a:solidFill>
              </a:rPr>
              <a:t> </a:t>
            </a:r>
          </a:p>
          <a:p>
            <a:pPr algn="just"/>
            <a:r>
              <a:rPr lang="en-US" sz="1400" dirty="0">
                <a:solidFill>
                  <a:schemeClr val="tx2">
                    <a:lumMod val="60000"/>
                    <a:lumOff val="40000"/>
                  </a:schemeClr>
                </a:solidFill>
              </a:rPr>
              <a:t>These are available to launch within the time windows you reserve. This option allows you to match your capacity reservation to a predictable recurring schedule that only requires a fraction of a day, a week, or a month.</a:t>
            </a:r>
          </a:p>
        </p:txBody>
      </p:sp>
      <p:sp>
        <p:nvSpPr>
          <p:cNvPr id="5" name="Rectangle 4">
            <a:extLst>
              <a:ext uri="{FF2B5EF4-FFF2-40B4-BE49-F238E27FC236}">
                <a16:creationId xmlns:a16="http://schemas.microsoft.com/office/drawing/2014/main" id="{0922B890-01AA-4544-B9BC-BE6423E4CB85}"/>
              </a:ext>
            </a:extLst>
          </p:cNvPr>
          <p:cNvSpPr/>
          <p:nvPr/>
        </p:nvSpPr>
        <p:spPr>
          <a:xfrm>
            <a:off x="467544" y="1995686"/>
            <a:ext cx="2232248" cy="1384995"/>
          </a:xfrm>
          <a:prstGeom prst="rect">
            <a:avLst/>
          </a:prstGeom>
        </p:spPr>
        <p:txBody>
          <a:bodyPr wrap="square">
            <a:spAutoFit/>
          </a:bodyPr>
          <a:lstStyle/>
          <a:p>
            <a:r>
              <a:rPr lang="en-US" sz="1400" b="1" u="sng" dirty="0">
                <a:solidFill>
                  <a:schemeClr val="accent1"/>
                </a:solidFill>
              </a:rPr>
              <a:t>Standard RIs</a:t>
            </a:r>
          </a:p>
          <a:p>
            <a:pPr algn="just"/>
            <a:r>
              <a:rPr lang="en-US" sz="1400" dirty="0">
                <a:solidFill>
                  <a:schemeClr val="tx2">
                    <a:lumMod val="60000"/>
                    <a:lumOff val="40000"/>
                  </a:schemeClr>
                </a:solidFill>
              </a:rPr>
              <a:t>These provide the most significant discount (up to 75% off On-Demand) and are best suited for steady-state usage.</a:t>
            </a:r>
          </a:p>
        </p:txBody>
      </p:sp>
      <p:sp>
        <p:nvSpPr>
          <p:cNvPr id="6" name="Rectangle 5">
            <a:extLst>
              <a:ext uri="{FF2B5EF4-FFF2-40B4-BE49-F238E27FC236}">
                <a16:creationId xmlns:a16="http://schemas.microsoft.com/office/drawing/2014/main" id="{35DCB7D6-764F-5741-A287-1CCAB5F3B289}"/>
              </a:ext>
            </a:extLst>
          </p:cNvPr>
          <p:cNvSpPr/>
          <p:nvPr/>
        </p:nvSpPr>
        <p:spPr>
          <a:xfrm>
            <a:off x="2885576" y="1995686"/>
            <a:ext cx="3024336" cy="2246769"/>
          </a:xfrm>
          <a:prstGeom prst="rect">
            <a:avLst/>
          </a:prstGeom>
        </p:spPr>
        <p:txBody>
          <a:bodyPr wrap="square">
            <a:spAutoFit/>
          </a:bodyPr>
          <a:lstStyle/>
          <a:p>
            <a:r>
              <a:rPr lang="en-US" sz="1400" b="1" u="sng" dirty="0">
                <a:solidFill>
                  <a:schemeClr val="accent1"/>
                </a:solidFill>
              </a:rPr>
              <a:t>Convertible RIs </a:t>
            </a:r>
          </a:p>
          <a:p>
            <a:pPr algn="just"/>
            <a:r>
              <a:rPr lang="en-US" sz="1400" dirty="0">
                <a:solidFill>
                  <a:schemeClr val="tx2">
                    <a:lumMod val="60000"/>
                    <a:lumOff val="40000"/>
                  </a:schemeClr>
                </a:solidFill>
              </a:rPr>
              <a:t>These provide a discount (up to 54% off On-Demand) and the capability to change the attributes of the RI as long as the exchange results in the creation of Reserved Instances of equal or greater value. Like Standard RIs, Convertible RIs are best suited for steady-state usage.</a:t>
            </a:r>
          </a:p>
        </p:txBody>
      </p:sp>
      <p:pic>
        <p:nvPicPr>
          <p:cNvPr id="8" name="Picture 7">
            <a:extLst>
              <a:ext uri="{FF2B5EF4-FFF2-40B4-BE49-F238E27FC236}">
                <a16:creationId xmlns:a16="http://schemas.microsoft.com/office/drawing/2014/main" id="{51713434-29EC-D747-A432-4735A89CF03D}"/>
              </a:ext>
            </a:extLst>
          </p:cNvPr>
          <p:cNvPicPr>
            <a:picLocks noChangeAspect="1"/>
          </p:cNvPicPr>
          <p:nvPr/>
        </p:nvPicPr>
        <p:blipFill>
          <a:blip r:embed="rId3"/>
          <a:stretch>
            <a:fillRect/>
          </a:stretch>
        </p:blipFill>
        <p:spPr>
          <a:xfrm>
            <a:off x="6444208" y="385011"/>
            <a:ext cx="1584176" cy="1584176"/>
          </a:xfrm>
          <a:prstGeom prst="rect">
            <a:avLst/>
          </a:prstGeom>
        </p:spPr>
      </p:pic>
      <p:pic>
        <p:nvPicPr>
          <p:cNvPr id="10" name="Picture 9">
            <a:extLst>
              <a:ext uri="{FF2B5EF4-FFF2-40B4-BE49-F238E27FC236}">
                <a16:creationId xmlns:a16="http://schemas.microsoft.com/office/drawing/2014/main" id="{429D78FC-4583-5A4C-A6C0-6EC50C8E84B8}"/>
              </a:ext>
            </a:extLst>
          </p:cNvPr>
          <p:cNvPicPr>
            <a:picLocks noChangeAspect="1"/>
          </p:cNvPicPr>
          <p:nvPr/>
        </p:nvPicPr>
        <p:blipFill>
          <a:blip r:embed="rId4"/>
          <a:stretch>
            <a:fillRect/>
          </a:stretch>
        </p:blipFill>
        <p:spPr>
          <a:xfrm>
            <a:off x="3563888" y="601035"/>
            <a:ext cx="1368152" cy="1368152"/>
          </a:xfrm>
          <a:prstGeom prst="rect">
            <a:avLst/>
          </a:prstGeom>
        </p:spPr>
      </p:pic>
      <p:pic>
        <p:nvPicPr>
          <p:cNvPr id="12" name="Picture 11">
            <a:extLst>
              <a:ext uri="{FF2B5EF4-FFF2-40B4-BE49-F238E27FC236}">
                <a16:creationId xmlns:a16="http://schemas.microsoft.com/office/drawing/2014/main" id="{359E83EE-946B-2C4B-95F4-7B66D749493D}"/>
              </a:ext>
            </a:extLst>
          </p:cNvPr>
          <p:cNvPicPr>
            <a:picLocks noChangeAspect="1"/>
          </p:cNvPicPr>
          <p:nvPr/>
        </p:nvPicPr>
        <p:blipFill>
          <a:blip r:embed="rId5"/>
          <a:stretch>
            <a:fillRect/>
          </a:stretch>
        </p:blipFill>
        <p:spPr>
          <a:xfrm>
            <a:off x="637862" y="467288"/>
            <a:ext cx="1635646" cy="1635646"/>
          </a:xfrm>
          <a:prstGeom prst="rect">
            <a:avLst/>
          </a:prstGeom>
        </p:spPr>
      </p:pic>
    </p:spTree>
    <p:extLst>
      <p:ext uri="{BB962C8B-B14F-4D97-AF65-F5344CB8AC3E}">
        <p14:creationId xmlns:p14="http://schemas.microsoft.com/office/powerpoint/2010/main" val="13046790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Reserved instances</a:t>
            </a:r>
          </a:p>
        </p:txBody>
      </p:sp>
      <p:sp>
        <p:nvSpPr>
          <p:cNvPr id="3" name="TextBox 2">
            <a:extLst>
              <a:ext uri="{FF2B5EF4-FFF2-40B4-BE49-F238E27FC236}">
                <a16:creationId xmlns:a16="http://schemas.microsoft.com/office/drawing/2014/main" id="{E5CC7E0B-6223-9446-AF37-E558218B2C83}"/>
              </a:ext>
            </a:extLst>
          </p:cNvPr>
          <p:cNvSpPr txBox="1"/>
          <p:nvPr/>
        </p:nvSpPr>
        <p:spPr>
          <a:xfrm>
            <a:off x="2000817" y="644656"/>
            <a:ext cx="5033726" cy="369332"/>
          </a:xfrm>
          <a:prstGeom prst="rect">
            <a:avLst/>
          </a:prstGeom>
          <a:noFill/>
        </p:spPr>
        <p:txBody>
          <a:bodyPr wrap="square" rtlCol="0">
            <a:spAutoFit/>
          </a:bodyPr>
          <a:lstStyle/>
          <a:p>
            <a:r>
              <a:rPr lang="en-US" b="1" dirty="0"/>
              <a:t>No Upfront,</a:t>
            </a:r>
            <a:r>
              <a:rPr lang="en-US" dirty="0"/>
              <a:t> </a:t>
            </a:r>
            <a:r>
              <a:rPr lang="en-US" b="1" dirty="0"/>
              <a:t>Partial Upfront,</a:t>
            </a:r>
            <a:r>
              <a:rPr lang="en-US" dirty="0"/>
              <a:t> </a:t>
            </a:r>
            <a:r>
              <a:rPr lang="en-US" b="1" dirty="0"/>
              <a:t>All Upfront</a:t>
            </a:r>
            <a:r>
              <a:rPr lang="en-US" dirty="0"/>
              <a:t> </a:t>
            </a:r>
          </a:p>
        </p:txBody>
      </p:sp>
      <p:pic>
        <p:nvPicPr>
          <p:cNvPr id="5" name="Picture 4">
            <a:extLst>
              <a:ext uri="{FF2B5EF4-FFF2-40B4-BE49-F238E27FC236}">
                <a16:creationId xmlns:a16="http://schemas.microsoft.com/office/drawing/2014/main" id="{8411F6FE-0A6A-364C-805B-350A0634ED0F}"/>
              </a:ext>
            </a:extLst>
          </p:cNvPr>
          <p:cNvPicPr>
            <a:picLocks noChangeAspect="1"/>
          </p:cNvPicPr>
          <p:nvPr/>
        </p:nvPicPr>
        <p:blipFill>
          <a:blip r:embed="rId2"/>
          <a:stretch>
            <a:fillRect/>
          </a:stretch>
        </p:blipFill>
        <p:spPr>
          <a:xfrm>
            <a:off x="1463932" y="1189848"/>
            <a:ext cx="6394475" cy="1630509"/>
          </a:xfrm>
          <a:prstGeom prst="rect">
            <a:avLst/>
          </a:prstGeom>
        </p:spPr>
      </p:pic>
      <p:pic>
        <p:nvPicPr>
          <p:cNvPr id="7" name="Picture 6">
            <a:extLst>
              <a:ext uri="{FF2B5EF4-FFF2-40B4-BE49-F238E27FC236}">
                <a16:creationId xmlns:a16="http://schemas.microsoft.com/office/drawing/2014/main" id="{88AABE49-6007-7B44-95EB-37D388C8F037}"/>
              </a:ext>
            </a:extLst>
          </p:cNvPr>
          <p:cNvPicPr>
            <a:picLocks noChangeAspect="1"/>
          </p:cNvPicPr>
          <p:nvPr/>
        </p:nvPicPr>
        <p:blipFill>
          <a:blip r:embed="rId3"/>
          <a:stretch>
            <a:fillRect/>
          </a:stretch>
        </p:blipFill>
        <p:spPr>
          <a:xfrm>
            <a:off x="1463933" y="2996217"/>
            <a:ext cx="6394474" cy="1657561"/>
          </a:xfrm>
          <a:prstGeom prst="rect">
            <a:avLst/>
          </a:prstGeom>
        </p:spPr>
      </p:pic>
    </p:spTree>
    <p:extLst>
      <p:ext uri="{BB962C8B-B14F-4D97-AF65-F5344CB8AC3E}">
        <p14:creationId xmlns:p14="http://schemas.microsoft.com/office/powerpoint/2010/main" val="18522961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Spot instances</a:t>
            </a:r>
          </a:p>
        </p:txBody>
      </p:sp>
      <p:sp>
        <p:nvSpPr>
          <p:cNvPr id="6" name="TextBox 5">
            <a:extLst>
              <a:ext uri="{FF2B5EF4-FFF2-40B4-BE49-F238E27FC236}">
                <a16:creationId xmlns:a16="http://schemas.microsoft.com/office/drawing/2014/main" id="{0310D26C-A16E-5F47-A59A-4C369DB384B1}"/>
              </a:ext>
            </a:extLst>
          </p:cNvPr>
          <p:cNvSpPr txBox="1"/>
          <p:nvPr/>
        </p:nvSpPr>
        <p:spPr>
          <a:xfrm>
            <a:off x="878186" y="1013988"/>
            <a:ext cx="7152238" cy="1938992"/>
          </a:xfrm>
          <a:prstGeom prst="rect">
            <a:avLst/>
          </a:prstGeom>
          <a:noFill/>
        </p:spPr>
        <p:txBody>
          <a:bodyPr wrap="square" rtlCol="0">
            <a:spAutoFit/>
          </a:bodyPr>
          <a:lstStyle/>
          <a:p>
            <a:r>
              <a:rPr lang="en-US" sz="1200" dirty="0" err="1">
                <a:solidFill>
                  <a:schemeClr val="tx2">
                    <a:lumMod val="60000"/>
                    <a:lumOff val="40000"/>
                  </a:schemeClr>
                </a:solidFill>
              </a:rPr>
              <a:t>resource_pools</a:t>
            </a:r>
            <a:r>
              <a:rPr lang="en-US" sz="1200" dirty="0">
                <a:solidFill>
                  <a:schemeClr val="tx2">
                    <a:lumMod val="60000"/>
                    <a:lumOff val="40000"/>
                  </a:schemeClr>
                </a:solidFill>
              </a:rPr>
              <a:t>: </a:t>
            </a:r>
          </a:p>
          <a:p>
            <a:pPr marL="628650" lvl="1" indent="-171450">
              <a:buFontTx/>
              <a:buChar char="-"/>
            </a:pPr>
            <a:r>
              <a:rPr lang="en-US" sz="1200" dirty="0">
                <a:solidFill>
                  <a:schemeClr val="tx2">
                    <a:lumMod val="60000"/>
                    <a:lumOff val="40000"/>
                  </a:schemeClr>
                </a:solidFill>
              </a:rPr>
              <a:t>name: </a:t>
            </a:r>
            <a:r>
              <a:rPr lang="en-US" sz="1200" dirty="0" err="1">
                <a:solidFill>
                  <a:schemeClr val="tx2">
                    <a:lumMod val="60000"/>
                    <a:lumOff val="40000"/>
                  </a:schemeClr>
                </a:solidFill>
              </a:rPr>
              <a:t>large_ondemand</a:t>
            </a:r>
            <a:r>
              <a:rPr lang="en-US" sz="1200" dirty="0">
                <a:solidFill>
                  <a:schemeClr val="tx2">
                    <a:lumMod val="60000"/>
                    <a:lumOff val="40000"/>
                  </a:schemeClr>
                </a:solidFill>
              </a:rPr>
              <a:t> </a:t>
            </a:r>
          </a:p>
          <a:p>
            <a:pPr lvl="2"/>
            <a:r>
              <a:rPr lang="en-US" sz="1200" dirty="0" err="1">
                <a:solidFill>
                  <a:schemeClr val="tx2">
                    <a:lumMod val="60000"/>
                    <a:lumOff val="40000"/>
                  </a:schemeClr>
                </a:solidFill>
              </a:rPr>
              <a:t>cloud_properties</a:t>
            </a:r>
            <a:r>
              <a:rPr lang="en-US" sz="1200" dirty="0">
                <a:solidFill>
                  <a:schemeClr val="tx2">
                    <a:lumMod val="60000"/>
                    <a:lumOff val="40000"/>
                  </a:schemeClr>
                </a:solidFill>
              </a:rPr>
              <a:t>: </a:t>
            </a:r>
          </a:p>
          <a:p>
            <a:pPr lvl="2"/>
            <a:r>
              <a:rPr lang="en-US" sz="1200" dirty="0" err="1">
                <a:solidFill>
                  <a:schemeClr val="tx2">
                    <a:lumMod val="60000"/>
                    <a:lumOff val="40000"/>
                  </a:schemeClr>
                </a:solidFill>
              </a:rPr>
              <a:t>availability_zone</a:t>
            </a:r>
            <a:r>
              <a:rPr lang="en-US" sz="1200" dirty="0">
                <a:solidFill>
                  <a:schemeClr val="tx2">
                    <a:lumMod val="60000"/>
                    <a:lumOff val="40000"/>
                  </a:schemeClr>
                </a:solidFill>
              </a:rPr>
              <a:t>: eu-west-1a </a:t>
            </a:r>
          </a:p>
          <a:p>
            <a:pPr lvl="2"/>
            <a:r>
              <a:rPr lang="en-US" sz="1200" dirty="0" err="1">
                <a:solidFill>
                  <a:schemeClr val="tx2">
                    <a:lumMod val="60000"/>
                    <a:lumOff val="40000"/>
                  </a:schemeClr>
                </a:solidFill>
              </a:rPr>
              <a:t>instance_type</a:t>
            </a:r>
            <a:r>
              <a:rPr lang="en-US" sz="1200" dirty="0">
                <a:solidFill>
                  <a:schemeClr val="tx2">
                    <a:lumMod val="60000"/>
                    <a:lumOff val="40000"/>
                  </a:schemeClr>
                </a:solidFill>
              </a:rPr>
              <a:t>: m2.xlarge </a:t>
            </a:r>
          </a:p>
          <a:p>
            <a:pPr lvl="1"/>
            <a:r>
              <a:rPr lang="en-US" sz="1200" dirty="0">
                <a:solidFill>
                  <a:schemeClr val="tx2">
                    <a:lumMod val="60000"/>
                    <a:lumOff val="40000"/>
                  </a:schemeClr>
                </a:solidFill>
              </a:rPr>
              <a:t>- name: </a:t>
            </a:r>
            <a:r>
              <a:rPr lang="en-US" sz="1200" dirty="0" err="1">
                <a:solidFill>
                  <a:schemeClr val="tx2">
                    <a:lumMod val="60000"/>
                    <a:lumOff val="40000"/>
                  </a:schemeClr>
                </a:solidFill>
              </a:rPr>
              <a:t>large_spot</a:t>
            </a:r>
            <a:r>
              <a:rPr lang="en-US" sz="1200" dirty="0">
                <a:solidFill>
                  <a:schemeClr val="tx2">
                    <a:lumMod val="60000"/>
                    <a:lumOff val="40000"/>
                  </a:schemeClr>
                </a:solidFill>
              </a:rPr>
              <a:t> </a:t>
            </a:r>
          </a:p>
          <a:p>
            <a:pPr lvl="2"/>
            <a:r>
              <a:rPr lang="en-US" sz="1200" dirty="0" err="1">
                <a:solidFill>
                  <a:schemeClr val="tx2">
                    <a:lumMod val="60000"/>
                    <a:lumOff val="40000"/>
                  </a:schemeClr>
                </a:solidFill>
              </a:rPr>
              <a:t>cloud_properties</a:t>
            </a:r>
            <a:r>
              <a:rPr lang="en-US" sz="1200" dirty="0">
                <a:solidFill>
                  <a:schemeClr val="tx2">
                    <a:lumMod val="60000"/>
                    <a:lumOff val="40000"/>
                  </a:schemeClr>
                </a:solidFill>
              </a:rPr>
              <a:t>: </a:t>
            </a:r>
          </a:p>
          <a:p>
            <a:pPr lvl="2"/>
            <a:r>
              <a:rPr lang="en-US" sz="1200" dirty="0" err="1">
                <a:solidFill>
                  <a:schemeClr val="tx2">
                    <a:lumMod val="60000"/>
                    <a:lumOff val="40000"/>
                  </a:schemeClr>
                </a:solidFill>
              </a:rPr>
              <a:t>availability_zone</a:t>
            </a:r>
            <a:r>
              <a:rPr lang="en-US" sz="1200" dirty="0">
                <a:solidFill>
                  <a:schemeClr val="tx2">
                    <a:lumMod val="60000"/>
                    <a:lumOff val="40000"/>
                  </a:schemeClr>
                </a:solidFill>
              </a:rPr>
              <a:t>: eu-west-1a </a:t>
            </a:r>
          </a:p>
          <a:p>
            <a:pPr lvl="2"/>
            <a:r>
              <a:rPr lang="en-US" sz="1200" dirty="0" err="1">
                <a:solidFill>
                  <a:schemeClr val="tx2">
                    <a:lumMod val="60000"/>
                    <a:lumOff val="40000"/>
                  </a:schemeClr>
                </a:solidFill>
              </a:rPr>
              <a:t>instance_type</a:t>
            </a:r>
            <a:r>
              <a:rPr lang="en-US" sz="1200" dirty="0">
                <a:solidFill>
                  <a:schemeClr val="tx2">
                    <a:lumMod val="60000"/>
                    <a:lumOff val="40000"/>
                  </a:schemeClr>
                </a:solidFill>
              </a:rPr>
              <a:t>: m2.xlarge </a:t>
            </a:r>
          </a:p>
          <a:p>
            <a:pPr lvl="2"/>
            <a:r>
              <a:rPr lang="en-US" sz="1200" dirty="0" err="1">
                <a:solidFill>
                  <a:schemeClr val="tx2">
                    <a:lumMod val="60000"/>
                    <a:lumOff val="40000"/>
                  </a:schemeClr>
                </a:solidFill>
              </a:rPr>
              <a:t>spot_bid_price</a:t>
            </a:r>
            <a:r>
              <a:rPr lang="en-US" sz="1200" dirty="0">
                <a:solidFill>
                  <a:schemeClr val="tx2">
                    <a:lumMod val="60000"/>
                    <a:lumOff val="40000"/>
                  </a:schemeClr>
                </a:solidFill>
              </a:rPr>
              <a:t>: 0.4</a:t>
            </a:r>
          </a:p>
        </p:txBody>
      </p:sp>
    </p:spTree>
    <p:extLst>
      <p:ext uri="{BB962C8B-B14F-4D97-AF65-F5344CB8AC3E}">
        <p14:creationId xmlns:p14="http://schemas.microsoft.com/office/powerpoint/2010/main" val="27247759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Trusted advisor</a:t>
            </a:r>
          </a:p>
        </p:txBody>
      </p:sp>
      <p:pic>
        <p:nvPicPr>
          <p:cNvPr id="4" name="Picture 3">
            <a:extLst>
              <a:ext uri="{FF2B5EF4-FFF2-40B4-BE49-F238E27FC236}">
                <a16:creationId xmlns:a16="http://schemas.microsoft.com/office/drawing/2014/main" id="{60302862-FC3B-A942-A5DC-8EF4330C2E13}"/>
              </a:ext>
            </a:extLst>
          </p:cNvPr>
          <p:cNvPicPr>
            <a:picLocks noChangeAspect="1"/>
          </p:cNvPicPr>
          <p:nvPr/>
        </p:nvPicPr>
        <p:blipFill>
          <a:blip r:embed="rId2"/>
          <a:stretch>
            <a:fillRect/>
          </a:stretch>
        </p:blipFill>
        <p:spPr>
          <a:xfrm>
            <a:off x="899592" y="771550"/>
            <a:ext cx="7487216" cy="1899741"/>
          </a:xfrm>
          <a:prstGeom prst="rect">
            <a:avLst/>
          </a:prstGeom>
        </p:spPr>
      </p:pic>
      <p:sp>
        <p:nvSpPr>
          <p:cNvPr id="3" name="Rectangle 2">
            <a:extLst>
              <a:ext uri="{FF2B5EF4-FFF2-40B4-BE49-F238E27FC236}">
                <a16:creationId xmlns:a16="http://schemas.microsoft.com/office/drawing/2014/main" id="{09FDB6A8-557C-0041-AC47-4750CB235FF0}"/>
              </a:ext>
            </a:extLst>
          </p:cNvPr>
          <p:cNvSpPr/>
          <p:nvPr/>
        </p:nvSpPr>
        <p:spPr>
          <a:xfrm>
            <a:off x="827584" y="2859782"/>
            <a:ext cx="4572000" cy="1477328"/>
          </a:xfrm>
          <a:prstGeom prst="rect">
            <a:avLst/>
          </a:prstGeom>
        </p:spPr>
        <p:txBody>
          <a:bodyPr>
            <a:spAutoFit/>
          </a:bodyPr>
          <a:lstStyle/>
          <a:p>
            <a:r>
              <a:rPr lang="en-US" b="1" dirty="0">
                <a:solidFill>
                  <a:schemeClr val="tx2">
                    <a:lumMod val="60000"/>
                    <a:lumOff val="40000"/>
                  </a:schemeClr>
                </a:solidFill>
              </a:rPr>
              <a:t>AWS Cost Explorer:</a:t>
            </a:r>
          </a:p>
          <a:p>
            <a:r>
              <a:rPr lang="en-US" dirty="0">
                <a:solidFill>
                  <a:schemeClr val="tx2">
                    <a:lumMod val="60000"/>
                    <a:lumOff val="40000"/>
                  </a:schemeClr>
                </a:solidFill>
              </a:rPr>
              <a:t>	Monthly or daily.</a:t>
            </a:r>
          </a:p>
          <a:p>
            <a:r>
              <a:rPr lang="en-US" dirty="0">
                <a:solidFill>
                  <a:schemeClr val="tx2">
                    <a:lumMod val="60000"/>
                    <a:lumOff val="40000"/>
                  </a:schemeClr>
                </a:solidFill>
              </a:rPr>
              <a:t>	Filter</a:t>
            </a:r>
          </a:p>
          <a:p>
            <a:r>
              <a:rPr lang="en-US" dirty="0">
                <a:solidFill>
                  <a:schemeClr val="tx2">
                    <a:lumMod val="60000"/>
                    <a:lumOff val="40000"/>
                  </a:schemeClr>
                </a:solidFill>
              </a:rPr>
              <a:t>	Forecast</a:t>
            </a:r>
          </a:p>
          <a:p>
            <a:r>
              <a:rPr lang="en-US" dirty="0">
                <a:solidFill>
                  <a:schemeClr val="tx2">
                    <a:lumMod val="60000"/>
                    <a:lumOff val="40000"/>
                  </a:schemeClr>
                </a:solidFill>
              </a:rPr>
              <a:t>	Grouping</a:t>
            </a:r>
          </a:p>
        </p:txBody>
      </p:sp>
    </p:spTree>
    <p:extLst>
      <p:ext uri="{BB962C8B-B14F-4D97-AF65-F5344CB8AC3E}">
        <p14:creationId xmlns:p14="http://schemas.microsoft.com/office/powerpoint/2010/main" val="26429205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50A9149-D245-1247-BF6F-467ACF584871}"/>
              </a:ext>
            </a:extLst>
          </p:cNvPr>
          <p:cNvPicPr>
            <a:picLocks noChangeAspect="1"/>
          </p:cNvPicPr>
          <p:nvPr/>
        </p:nvPicPr>
        <p:blipFill>
          <a:blip r:embed="rId2"/>
          <a:stretch>
            <a:fillRect/>
          </a:stretch>
        </p:blipFill>
        <p:spPr>
          <a:xfrm>
            <a:off x="1194312" y="262550"/>
            <a:ext cx="7025656" cy="4165725"/>
          </a:xfrm>
          <a:prstGeom prst="rect">
            <a:avLst/>
          </a:prstGeom>
        </p:spPr>
      </p:pic>
    </p:spTree>
    <p:extLst>
      <p:ext uri="{BB962C8B-B14F-4D97-AF65-F5344CB8AC3E}">
        <p14:creationId xmlns:p14="http://schemas.microsoft.com/office/powerpoint/2010/main" val="8915522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a:extLst>
              <a:ext uri="{FF2B5EF4-FFF2-40B4-BE49-F238E27FC236}">
                <a16:creationId xmlns:a16="http://schemas.microsoft.com/office/drawing/2014/main" id="{EB26F311-4CCD-1C4F-90A9-021C2E1CEF34}"/>
              </a:ext>
            </a:extLst>
          </p:cNvPr>
          <p:cNvSpPr/>
          <p:nvPr/>
        </p:nvSpPr>
        <p:spPr>
          <a:xfrm>
            <a:off x="283029" y="947057"/>
            <a:ext cx="2895600" cy="3243943"/>
          </a:xfrm>
          <a:prstGeom prst="round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13C57D94-033F-ED48-80AB-DB61EF5374AB}"/>
              </a:ext>
            </a:extLst>
          </p:cNvPr>
          <p:cNvSpPr txBox="1"/>
          <p:nvPr/>
        </p:nvSpPr>
        <p:spPr>
          <a:xfrm>
            <a:off x="2340429" y="391886"/>
            <a:ext cx="4117474" cy="369332"/>
          </a:xfrm>
          <a:prstGeom prst="rect">
            <a:avLst/>
          </a:prstGeom>
          <a:noFill/>
        </p:spPr>
        <p:txBody>
          <a:bodyPr wrap="none" rtlCol="0">
            <a:spAutoFit/>
          </a:bodyPr>
          <a:lstStyle/>
          <a:p>
            <a:r>
              <a:rPr lang="en-US" dirty="0">
                <a:solidFill>
                  <a:schemeClr val="bg1"/>
                </a:solidFill>
              </a:rPr>
              <a:t>Working together to help you succeed.</a:t>
            </a:r>
          </a:p>
        </p:txBody>
      </p:sp>
      <p:pic>
        <p:nvPicPr>
          <p:cNvPr id="8" name="Picture 7">
            <a:extLst>
              <a:ext uri="{FF2B5EF4-FFF2-40B4-BE49-F238E27FC236}">
                <a16:creationId xmlns:a16="http://schemas.microsoft.com/office/drawing/2014/main" id="{E1AC46EC-C0E8-6E4E-A3EE-1793883AD8E3}"/>
              </a:ext>
            </a:extLst>
          </p:cNvPr>
          <p:cNvPicPr>
            <a:picLocks noChangeAspect="1"/>
          </p:cNvPicPr>
          <p:nvPr/>
        </p:nvPicPr>
        <p:blipFill>
          <a:blip r:embed="rId3"/>
          <a:stretch>
            <a:fillRect/>
          </a:stretch>
        </p:blipFill>
        <p:spPr>
          <a:xfrm>
            <a:off x="173264" y="1228897"/>
            <a:ext cx="2755900" cy="1143000"/>
          </a:xfrm>
          <a:prstGeom prst="rect">
            <a:avLst/>
          </a:prstGeom>
        </p:spPr>
      </p:pic>
      <p:pic>
        <p:nvPicPr>
          <p:cNvPr id="10" name="Picture 9">
            <a:extLst>
              <a:ext uri="{FF2B5EF4-FFF2-40B4-BE49-F238E27FC236}">
                <a16:creationId xmlns:a16="http://schemas.microsoft.com/office/drawing/2014/main" id="{88DFB625-E372-004A-90BD-66493CCE05F4}"/>
              </a:ext>
            </a:extLst>
          </p:cNvPr>
          <p:cNvPicPr>
            <a:picLocks noChangeAspect="1"/>
          </p:cNvPicPr>
          <p:nvPr/>
        </p:nvPicPr>
        <p:blipFill>
          <a:blip r:embed="rId4"/>
          <a:stretch>
            <a:fillRect/>
          </a:stretch>
        </p:blipFill>
        <p:spPr>
          <a:xfrm>
            <a:off x="583346" y="2586333"/>
            <a:ext cx="2240551" cy="1096691"/>
          </a:xfrm>
          <a:prstGeom prst="rect">
            <a:avLst/>
          </a:prstGeom>
        </p:spPr>
      </p:pic>
      <p:sp>
        <p:nvSpPr>
          <p:cNvPr id="11" name="Right Arrow 10">
            <a:extLst>
              <a:ext uri="{FF2B5EF4-FFF2-40B4-BE49-F238E27FC236}">
                <a16:creationId xmlns:a16="http://schemas.microsoft.com/office/drawing/2014/main" id="{0023C58B-CAA8-CD40-8A25-41DC6690A66C}"/>
              </a:ext>
            </a:extLst>
          </p:cNvPr>
          <p:cNvSpPr/>
          <p:nvPr/>
        </p:nvSpPr>
        <p:spPr>
          <a:xfrm>
            <a:off x="3288394" y="2139246"/>
            <a:ext cx="1186543" cy="859564"/>
          </a:xfrm>
          <a:prstGeom prst="rightArrow">
            <a:avLst/>
          </a:pr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Rounded Rectangle 11">
            <a:extLst>
              <a:ext uri="{FF2B5EF4-FFF2-40B4-BE49-F238E27FC236}">
                <a16:creationId xmlns:a16="http://schemas.microsoft.com/office/drawing/2014/main" id="{2D6DC8ED-3EC1-3B47-8192-F0F95F53106F}"/>
              </a:ext>
            </a:extLst>
          </p:cNvPr>
          <p:cNvSpPr/>
          <p:nvPr/>
        </p:nvSpPr>
        <p:spPr>
          <a:xfrm>
            <a:off x="4474937" y="2038731"/>
            <a:ext cx="1426029" cy="1095203"/>
          </a:xfrm>
          <a:prstGeom prst="round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2">
                    <a:lumMod val="75000"/>
                  </a:schemeClr>
                </a:solidFill>
              </a:rPr>
              <a:t>POC</a:t>
            </a:r>
          </a:p>
        </p:txBody>
      </p:sp>
      <p:sp>
        <p:nvSpPr>
          <p:cNvPr id="13" name="Right Arrow 12">
            <a:extLst>
              <a:ext uri="{FF2B5EF4-FFF2-40B4-BE49-F238E27FC236}">
                <a16:creationId xmlns:a16="http://schemas.microsoft.com/office/drawing/2014/main" id="{1C481D16-B825-C041-931C-52796C882E8F}"/>
              </a:ext>
            </a:extLst>
          </p:cNvPr>
          <p:cNvSpPr/>
          <p:nvPr/>
        </p:nvSpPr>
        <p:spPr>
          <a:xfrm>
            <a:off x="5900966" y="2139246"/>
            <a:ext cx="1186543" cy="859564"/>
          </a:xfrm>
          <a:prstGeom prst="rightArrow">
            <a:avLst/>
          </a:pr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Rounded Rectangle 13">
            <a:extLst>
              <a:ext uri="{FF2B5EF4-FFF2-40B4-BE49-F238E27FC236}">
                <a16:creationId xmlns:a16="http://schemas.microsoft.com/office/drawing/2014/main" id="{8DA04A57-DB4F-1F4C-A1BB-E804A9033F51}"/>
              </a:ext>
            </a:extLst>
          </p:cNvPr>
          <p:cNvSpPr/>
          <p:nvPr/>
        </p:nvSpPr>
        <p:spPr>
          <a:xfrm>
            <a:off x="7087509" y="2021426"/>
            <a:ext cx="1426029" cy="1095203"/>
          </a:xfrm>
          <a:prstGeom prst="round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2">
                    <a:lumMod val="75000"/>
                  </a:schemeClr>
                </a:solidFill>
              </a:rPr>
              <a:t>PROD</a:t>
            </a:r>
          </a:p>
        </p:txBody>
      </p:sp>
    </p:spTree>
    <p:extLst>
      <p:ext uri="{BB962C8B-B14F-4D97-AF65-F5344CB8AC3E}">
        <p14:creationId xmlns:p14="http://schemas.microsoft.com/office/powerpoint/2010/main" val="25290790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3">
            <a:extLst>
              <a:ext uri="{FF2B5EF4-FFF2-40B4-BE49-F238E27FC236}">
                <a16:creationId xmlns:a16="http://schemas.microsoft.com/office/drawing/2014/main" id="{30B83F25-AC32-BE4C-B13E-14FB1790C034}"/>
              </a:ext>
            </a:extLst>
          </p:cNvPr>
          <p:cNvSpPr txBox="1">
            <a:spLocks/>
          </p:cNvSpPr>
          <p:nvPr/>
        </p:nvSpPr>
        <p:spPr>
          <a:xfrm>
            <a:off x="336789" y="174205"/>
            <a:ext cx="8460078" cy="545741"/>
          </a:xfrm>
          <a:prstGeom prst="rect">
            <a:avLst/>
          </a:prstGeom>
        </p:spPr>
        <p:txBody>
          <a:bodyPr/>
          <a:lstStyle>
            <a:lvl1pPr algn="l" defTabSz="457200" rtl="0" eaLnBrk="1" latinLnBrk="0" hangingPunct="1">
              <a:spcBef>
                <a:spcPct val="0"/>
              </a:spcBef>
              <a:buNone/>
              <a:defRPr sz="2800" b="0" i="0" kern="1200">
                <a:solidFill>
                  <a:schemeClr val="bg1"/>
                </a:solidFill>
                <a:latin typeface="Amazon Ember Regular" charset="0"/>
                <a:ea typeface="+mj-ea"/>
                <a:cs typeface="Amazon Ember Regular" charset="0"/>
              </a:defRPr>
            </a:lvl1pPr>
          </a:lstStyle>
          <a:p>
            <a:r>
              <a:rPr lang="en-US" b="1" dirty="0"/>
              <a:t>Hybrid here to stay</a:t>
            </a:r>
          </a:p>
        </p:txBody>
      </p:sp>
      <p:sp>
        <p:nvSpPr>
          <p:cNvPr id="10" name="TextBox 9">
            <a:extLst>
              <a:ext uri="{FF2B5EF4-FFF2-40B4-BE49-F238E27FC236}">
                <a16:creationId xmlns:a16="http://schemas.microsoft.com/office/drawing/2014/main" id="{8F117F8F-716E-6140-8F4B-F5C80A625451}"/>
              </a:ext>
            </a:extLst>
          </p:cNvPr>
          <p:cNvSpPr txBox="1"/>
          <p:nvPr/>
        </p:nvSpPr>
        <p:spPr>
          <a:xfrm>
            <a:off x="468085" y="1077685"/>
            <a:ext cx="4735286" cy="1477328"/>
          </a:xfrm>
          <a:prstGeom prst="rect">
            <a:avLst/>
          </a:prstGeom>
          <a:noFill/>
        </p:spPr>
        <p:txBody>
          <a:bodyPr wrap="square" rtlCol="0">
            <a:spAutoFit/>
          </a:bodyPr>
          <a:lstStyle/>
          <a:p>
            <a:pPr marL="285750" indent="-285750">
              <a:buFontTx/>
              <a:buChar char="-"/>
            </a:pPr>
            <a:r>
              <a:rPr lang="en-US" dirty="0">
                <a:solidFill>
                  <a:schemeClr val="accent3">
                    <a:lumMod val="60000"/>
                    <a:lumOff val="40000"/>
                  </a:schemeClr>
                </a:solidFill>
              </a:rPr>
              <a:t>Agility</a:t>
            </a:r>
          </a:p>
          <a:p>
            <a:pPr marL="285750" indent="-285750">
              <a:buFontTx/>
              <a:buChar char="-"/>
            </a:pPr>
            <a:r>
              <a:rPr lang="en-US" dirty="0">
                <a:solidFill>
                  <a:schemeClr val="accent3">
                    <a:lumMod val="60000"/>
                    <a:lumOff val="40000"/>
                  </a:schemeClr>
                </a:solidFill>
              </a:rPr>
              <a:t>Portability</a:t>
            </a:r>
          </a:p>
          <a:p>
            <a:pPr marL="285750" indent="-285750">
              <a:buFontTx/>
              <a:buChar char="-"/>
            </a:pPr>
            <a:r>
              <a:rPr lang="en-US" dirty="0">
                <a:solidFill>
                  <a:schemeClr val="accent3">
                    <a:lumMod val="60000"/>
                    <a:lumOff val="40000"/>
                  </a:schemeClr>
                </a:solidFill>
              </a:rPr>
              <a:t>Unified interface</a:t>
            </a:r>
          </a:p>
          <a:p>
            <a:pPr marL="285750" indent="-285750">
              <a:buFontTx/>
              <a:buChar char="-"/>
            </a:pPr>
            <a:r>
              <a:rPr lang="en-US" dirty="0">
                <a:solidFill>
                  <a:schemeClr val="accent3">
                    <a:lumMod val="60000"/>
                    <a:lumOff val="40000"/>
                  </a:schemeClr>
                </a:solidFill>
              </a:rPr>
              <a:t>Guard rails</a:t>
            </a:r>
          </a:p>
          <a:p>
            <a:pPr marL="285750" indent="-285750">
              <a:buFontTx/>
              <a:buChar char="-"/>
            </a:pPr>
            <a:endParaRPr lang="en-US" dirty="0">
              <a:solidFill>
                <a:schemeClr val="accent3">
                  <a:lumMod val="60000"/>
                  <a:lumOff val="40000"/>
                </a:schemeClr>
              </a:solidFill>
            </a:endParaRPr>
          </a:p>
        </p:txBody>
      </p:sp>
    </p:spTree>
    <p:extLst>
      <p:ext uri="{BB962C8B-B14F-4D97-AF65-F5344CB8AC3E}">
        <p14:creationId xmlns:p14="http://schemas.microsoft.com/office/powerpoint/2010/main" val="29448209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81B1D55A-A8C9-FF44-8083-9BBC95762059}"/>
              </a:ext>
            </a:extLst>
          </p:cNvPr>
          <p:cNvSpPr/>
          <p:nvPr/>
        </p:nvSpPr>
        <p:spPr>
          <a:xfrm>
            <a:off x="952190" y="489857"/>
            <a:ext cx="6678695" cy="3048000"/>
          </a:xfrm>
          <a:prstGeom prst="round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566AC4FA-77E9-684C-99F6-77E05C6A6310}"/>
              </a:ext>
            </a:extLst>
          </p:cNvPr>
          <p:cNvPicPr>
            <a:picLocks noChangeAspect="1"/>
          </p:cNvPicPr>
          <p:nvPr/>
        </p:nvPicPr>
        <p:blipFill>
          <a:blip r:embed="rId3"/>
          <a:stretch>
            <a:fillRect/>
          </a:stretch>
        </p:blipFill>
        <p:spPr>
          <a:xfrm>
            <a:off x="1953678" y="911084"/>
            <a:ext cx="3968151" cy="1900745"/>
          </a:xfrm>
          <a:prstGeom prst="rect">
            <a:avLst/>
          </a:prstGeom>
        </p:spPr>
      </p:pic>
      <p:sp>
        <p:nvSpPr>
          <p:cNvPr id="11" name="Rectangle 10">
            <a:extLst>
              <a:ext uri="{FF2B5EF4-FFF2-40B4-BE49-F238E27FC236}">
                <a16:creationId xmlns:a16="http://schemas.microsoft.com/office/drawing/2014/main" id="{88380FFD-E124-174B-89FE-8EADB3A9C11B}"/>
              </a:ext>
            </a:extLst>
          </p:cNvPr>
          <p:cNvSpPr/>
          <p:nvPr/>
        </p:nvSpPr>
        <p:spPr>
          <a:xfrm>
            <a:off x="505878" y="3714955"/>
            <a:ext cx="7477160" cy="369332"/>
          </a:xfrm>
          <a:prstGeom prst="rect">
            <a:avLst/>
          </a:prstGeom>
        </p:spPr>
        <p:txBody>
          <a:bodyPr wrap="square">
            <a:spAutoFit/>
          </a:bodyPr>
          <a:lstStyle/>
          <a:p>
            <a:r>
              <a:rPr lang="en-US" dirty="0">
                <a:solidFill>
                  <a:schemeClr val="accent3">
                    <a:lumMod val="60000"/>
                    <a:lumOff val="40000"/>
                  </a:schemeClr>
                </a:solidFill>
              </a:rPr>
              <a:t>https://</a:t>
            </a:r>
            <a:r>
              <a:rPr lang="en-US" dirty="0" err="1">
                <a:solidFill>
                  <a:schemeClr val="accent3">
                    <a:lumMod val="60000"/>
                    <a:lumOff val="40000"/>
                  </a:schemeClr>
                </a:solidFill>
              </a:rPr>
              <a:t>aws.amazon.com</a:t>
            </a:r>
            <a:r>
              <a:rPr lang="en-US" dirty="0">
                <a:solidFill>
                  <a:schemeClr val="accent3">
                    <a:lumMod val="60000"/>
                    <a:lumOff val="40000"/>
                  </a:schemeClr>
                </a:solidFill>
              </a:rPr>
              <a:t>/solutions/case-studies/news-liberty-mutual/</a:t>
            </a:r>
          </a:p>
        </p:txBody>
      </p:sp>
    </p:spTree>
    <p:extLst>
      <p:ext uri="{BB962C8B-B14F-4D97-AF65-F5344CB8AC3E}">
        <p14:creationId xmlns:p14="http://schemas.microsoft.com/office/powerpoint/2010/main" val="40476828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5172B0DA-5FF4-1440-A690-8CC0BB0B0C64}"/>
              </a:ext>
            </a:extLst>
          </p:cNvPr>
          <p:cNvSpPr/>
          <p:nvPr/>
        </p:nvSpPr>
        <p:spPr>
          <a:xfrm>
            <a:off x="3358487" y="2241603"/>
            <a:ext cx="2438400" cy="1191363"/>
          </a:xfrm>
          <a:prstGeom prst="roundRect">
            <a:avLst/>
          </a:prstGeom>
          <a:solidFill>
            <a:schemeClr val="accent1">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4D18E2FE-5DB7-CD42-B8B2-68DFD8EC815E}"/>
              </a:ext>
            </a:extLst>
          </p:cNvPr>
          <p:cNvSpPr txBox="1"/>
          <p:nvPr/>
        </p:nvSpPr>
        <p:spPr>
          <a:xfrm>
            <a:off x="914400" y="98348"/>
            <a:ext cx="6789683" cy="369332"/>
          </a:xfrm>
          <a:prstGeom prst="rect">
            <a:avLst/>
          </a:prstGeom>
          <a:noFill/>
        </p:spPr>
        <p:txBody>
          <a:bodyPr wrap="square" rtlCol="0">
            <a:spAutoFit/>
          </a:bodyPr>
          <a:lstStyle/>
          <a:p>
            <a:pPr algn="ctr"/>
            <a:r>
              <a:rPr lang="en-US" dirty="0">
                <a:solidFill>
                  <a:schemeClr val="bg1"/>
                </a:solidFill>
              </a:rPr>
              <a:t>Pivotal and AWS better together.</a:t>
            </a:r>
          </a:p>
        </p:txBody>
      </p:sp>
      <p:sp>
        <p:nvSpPr>
          <p:cNvPr id="5" name="TextBox 4">
            <a:extLst>
              <a:ext uri="{FF2B5EF4-FFF2-40B4-BE49-F238E27FC236}">
                <a16:creationId xmlns:a16="http://schemas.microsoft.com/office/drawing/2014/main" id="{13BDB91A-4B92-F344-8F64-A5EA03C93906}"/>
              </a:ext>
            </a:extLst>
          </p:cNvPr>
          <p:cNvSpPr txBox="1"/>
          <p:nvPr/>
        </p:nvSpPr>
        <p:spPr>
          <a:xfrm>
            <a:off x="6512686" y="1907960"/>
            <a:ext cx="1719758" cy="286104"/>
          </a:xfrm>
          <a:prstGeom prst="rect">
            <a:avLst/>
          </a:prstGeom>
          <a:noFill/>
        </p:spPr>
        <p:txBody>
          <a:bodyPr wrap="square" rtlCol="0">
            <a:spAutoFit/>
          </a:bodyPr>
          <a:lstStyle/>
          <a:p>
            <a:pPr marL="0" marR="0" lvl="0" indent="0" algn="ctr" defTabSz="457200" rtl="0" eaLnBrk="1" fontAlgn="auto" latinLnBrk="0" hangingPunct="1">
              <a:lnSpc>
                <a:spcPct val="11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DBC"/>
                </a:solidFill>
                <a:effectLst/>
                <a:uLnTx/>
                <a:uFillTx/>
                <a:latin typeface="Amazon Ember" panose="020B0603020204020204" pitchFamily="34" charset="0"/>
                <a:ea typeface="Amazon Ember" panose="020B0603020204020204" pitchFamily="34" charset="0"/>
                <a:cs typeface="Amazon Ember" panose="020B0603020204020204" pitchFamily="34" charset="0"/>
              </a:rPr>
              <a:t>Availability</a:t>
            </a:r>
          </a:p>
        </p:txBody>
      </p:sp>
      <p:cxnSp>
        <p:nvCxnSpPr>
          <p:cNvPr id="6" name="Straight Connector 5">
            <a:extLst>
              <a:ext uri="{FF2B5EF4-FFF2-40B4-BE49-F238E27FC236}">
                <a16:creationId xmlns:a16="http://schemas.microsoft.com/office/drawing/2014/main" id="{0F1CE4ED-538C-A943-9DF6-CDA655E63259}"/>
              </a:ext>
            </a:extLst>
          </p:cNvPr>
          <p:cNvCxnSpPr>
            <a:cxnSpLocks/>
          </p:cNvCxnSpPr>
          <p:nvPr/>
        </p:nvCxnSpPr>
        <p:spPr>
          <a:xfrm>
            <a:off x="6512686" y="1761387"/>
            <a:ext cx="1445382" cy="0"/>
          </a:xfrm>
          <a:prstGeom prst="line">
            <a:avLst/>
          </a:prstGeom>
          <a:ln w="12700">
            <a:solidFill>
              <a:schemeClr val="accent6">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02A38E1E-4D0B-E841-8DCD-E8809AEBC68A}"/>
              </a:ext>
            </a:extLst>
          </p:cNvPr>
          <p:cNvSpPr txBox="1"/>
          <p:nvPr/>
        </p:nvSpPr>
        <p:spPr>
          <a:xfrm>
            <a:off x="824866" y="1867960"/>
            <a:ext cx="1719758" cy="286104"/>
          </a:xfrm>
          <a:prstGeom prst="rect">
            <a:avLst/>
          </a:prstGeom>
          <a:noFill/>
        </p:spPr>
        <p:txBody>
          <a:bodyPr wrap="square" rtlCol="0">
            <a:spAutoFit/>
          </a:bodyPr>
          <a:lstStyle/>
          <a:p>
            <a:pPr marL="0" marR="0" lvl="0" indent="0" algn="ctr" defTabSz="457200" rtl="0" eaLnBrk="1" fontAlgn="auto" latinLnBrk="0" hangingPunct="1">
              <a:lnSpc>
                <a:spcPct val="11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DBC"/>
                </a:solidFill>
                <a:effectLst/>
                <a:uLnTx/>
                <a:uFillTx/>
                <a:latin typeface="Amazon Ember" panose="020B0603020204020204" pitchFamily="34" charset="0"/>
                <a:ea typeface="Amazon Ember" panose="020B0603020204020204" pitchFamily="34" charset="0"/>
                <a:cs typeface="Amazon Ember" panose="020B0603020204020204" pitchFamily="34" charset="0"/>
              </a:rPr>
              <a:t>Elasticity</a:t>
            </a:r>
          </a:p>
        </p:txBody>
      </p:sp>
      <p:cxnSp>
        <p:nvCxnSpPr>
          <p:cNvPr id="8" name="Straight Connector 7">
            <a:extLst>
              <a:ext uri="{FF2B5EF4-FFF2-40B4-BE49-F238E27FC236}">
                <a16:creationId xmlns:a16="http://schemas.microsoft.com/office/drawing/2014/main" id="{4FF0DBD3-14DA-9548-900F-C63900C52830}"/>
              </a:ext>
            </a:extLst>
          </p:cNvPr>
          <p:cNvCxnSpPr>
            <a:cxnSpLocks/>
          </p:cNvCxnSpPr>
          <p:nvPr/>
        </p:nvCxnSpPr>
        <p:spPr>
          <a:xfrm>
            <a:off x="962054" y="1751421"/>
            <a:ext cx="1445382" cy="0"/>
          </a:xfrm>
          <a:prstGeom prst="line">
            <a:avLst/>
          </a:prstGeom>
          <a:ln w="12700">
            <a:solidFill>
              <a:schemeClr val="accent6">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C27E0FCD-5CFF-4346-B235-29DE8DD2FB64}"/>
              </a:ext>
            </a:extLst>
          </p:cNvPr>
          <p:cNvSpPr txBox="1"/>
          <p:nvPr/>
        </p:nvSpPr>
        <p:spPr>
          <a:xfrm>
            <a:off x="3717808" y="1867960"/>
            <a:ext cx="1719758" cy="286104"/>
          </a:xfrm>
          <a:prstGeom prst="rect">
            <a:avLst/>
          </a:prstGeom>
          <a:noFill/>
        </p:spPr>
        <p:txBody>
          <a:bodyPr wrap="square" rtlCol="0">
            <a:spAutoFit/>
          </a:bodyPr>
          <a:lstStyle/>
          <a:p>
            <a:pPr marL="0" marR="0" lvl="0" indent="0" algn="ctr" defTabSz="457200" rtl="0" eaLnBrk="1" fontAlgn="auto" latinLnBrk="0" hangingPunct="1">
              <a:lnSpc>
                <a:spcPct val="11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DBC"/>
                </a:solidFill>
                <a:effectLst/>
                <a:uLnTx/>
                <a:uFillTx/>
                <a:latin typeface="Amazon Ember" panose="020B0603020204020204" pitchFamily="34" charset="0"/>
                <a:ea typeface="Amazon Ember" panose="020B0603020204020204" pitchFamily="34" charset="0"/>
                <a:cs typeface="Amazon Ember" panose="020B0603020204020204" pitchFamily="34" charset="0"/>
              </a:rPr>
              <a:t>Agility</a:t>
            </a:r>
          </a:p>
        </p:txBody>
      </p:sp>
      <p:cxnSp>
        <p:nvCxnSpPr>
          <p:cNvPr id="12" name="Straight Connector 11">
            <a:extLst>
              <a:ext uri="{FF2B5EF4-FFF2-40B4-BE49-F238E27FC236}">
                <a16:creationId xmlns:a16="http://schemas.microsoft.com/office/drawing/2014/main" id="{A44BB0E1-8E02-5F4A-9761-DBADCC4F2F9A}"/>
              </a:ext>
            </a:extLst>
          </p:cNvPr>
          <p:cNvCxnSpPr>
            <a:cxnSpLocks/>
          </p:cNvCxnSpPr>
          <p:nvPr/>
        </p:nvCxnSpPr>
        <p:spPr>
          <a:xfrm>
            <a:off x="3717808" y="1742151"/>
            <a:ext cx="1445382" cy="0"/>
          </a:xfrm>
          <a:prstGeom prst="line">
            <a:avLst/>
          </a:prstGeom>
          <a:ln w="12700">
            <a:solidFill>
              <a:schemeClr val="accent6">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pic>
        <p:nvPicPr>
          <p:cNvPr id="13" name="Picture 12">
            <a:extLst>
              <a:ext uri="{FF2B5EF4-FFF2-40B4-BE49-F238E27FC236}">
                <a16:creationId xmlns:a16="http://schemas.microsoft.com/office/drawing/2014/main" id="{E615BB05-F0F5-8049-B0CD-8C2EC473A543}"/>
              </a:ext>
            </a:extLst>
          </p:cNvPr>
          <p:cNvPicPr>
            <a:picLocks noChangeAspect="1"/>
          </p:cNvPicPr>
          <p:nvPr/>
        </p:nvPicPr>
        <p:blipFill>
          <a:blip r:embed="rId3"/>
          <a:stretch>
            <a:fillRect/>
          </a:stretch>
        </p:blipFill>
        <p:spPr>
          <a:xfrm>
            <a:off x="4051003" y="804614"/>
            <a:ext cx="903512" cy="665796"/>
          </a:xfrm>
          <a:prstGeom prst="rect">
            <a:avLst/>
          </a:prstGeom>
        </p:spPr>
      </p:pic>
      <p:pic>
        <p:nvPicPr>
          <p:cNvPr id="14" name="Picture 13">
            <a:extLst>
              <a:ext uri="{FF2B5EF4-FFF2-40B4-BE49-F238E27FC236}">
                <a16:creationId xmlns:a16="http://schemas.microsoft.com/office/drawing/2014/main" id="{FF507CE5-DF13-FF41-B57F-7ED634632532}"/>
              </a:ext>
            </a:extLst>
          </p:cNvPr>
          <p:cNvPicPr>
            <a:picLocks noChangeAspect="1"/>
          </p:cNvPicPr>
          <p:nvPr/>
        </p:nvPicPr>
        <p:blipFill>
          <a:blip r:embed="rId4"/>
          <a:stretch>
            <a:fillRect/>
          </a:stretch>
        </p:blipFill>
        <p:spPr>
          <a:xfrm>
            <a:off x="1331285" y="670767"/>
            <a:ext cx="850882" cy="897913"/>
          </a:xfrm>
          <a:prstGeom prst="rect">
            <a:avLst/>
          </a:prstGeom>
          <a:noFill/>
        </p:spPr>
      </p:pic>
      <p:pic>
        <p:nvPicPr>
          <p:cNvPr id="15" name="Picture 14">
            <a:extLst>
              <a:ext uri="{FF2B5EF4-FFF2-40B4-BE49-F238E27FC236}">
                <a16:creationId xmlns:a16="http://schemas.microsoft.com/office/drawing/2014/main" id="{38E0001B-5DD6-6F4E-B332-FD63A7A74452}"/>
              </a:ext>
            </a:extLst>
          </p:cNvPr>
          <p:cNvPicPr>
            <a:picLocks noChangeAspect="1"/>
          </p:cNvPicPr>
          <p:nvPr/>
        </p:nvPicPr>
        <p:blipFill>
          <a:blip r:embed="rId5"/>
          <a:stretch>
            <a:fillRect/>
          </a:stretch>
        </p:blipFill>
        <p:spPr>
          <a:xfrm>
            <a:off x="6932347" y="810262"/>
            <a:ext cx="686991" cy="800824"/>
          </a:xfrm>
          <a:prstGeom prst="rect">
            <a:avLst/>
          </a:prstGeom>
        </p:spPr>
      </p:pic>
      <p:grpSp>
        <p:nvGrpSpPr>
          <p:cNvPr id="16" name="Group 15">
            <a:extLst>
              <a:ext uri="{FF2B5EF4-FFF2-40B4-BE49-F238E27FC236}">
                <a16:creationId xmlns:a16="http://schemas.microsoft.com/office/drawing/2014/main" id="{1EE4E9D4-7326-4047-BAD4-1F1C92E788EF}"/>
              </a:ext>
            </a:extLst>
          </p:cNvPr>
          <p:cNvGrpSpPr/>
          <p:nvPr/>
        </p:nvGrpSpPr>
        <p:grpSpPr>
          <a:xfrm>
            <a:off x="1254123" y="2642334"/>
            <a:ext cx="1238920" cy="1111773"/>
            <a:chOff x="2681812" y="3396527"/>
            <a:chExt cx="1617749" cy="1620491"/>
          </a:xfrm>
        </p:grpSpPr>
        <p:sp>
          <p:nvSpPr>
            <p:cNvPr id="17" name="Rectangle 16">
              <a:extLst>
                <a:ext uri="{FF2B5EF4-FFF2-40B4-BE49-F238E27FC236}">
                  <a16:creationId xmlns:a16="http://schemas.microsoft.com/office/drawing/2014/main" id="{929CE7A6-09CF-5443-8EE2-CD6FCBB3EE5F}"/>
                </a:ext>
              </a:extLst>
            </p:cNvPr>
            <p:cNvSpPr/>
            <p:nvPr/>
          </p:nvSpPr>
          <p:spPr>
            <a:xfrm>
              <a:off x="2681812" y="3761117"/>
              <a:ext cx="1035996" cy="1052423"/>
            </a:xfrm>
            <a:prstGeom prst="rect">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8" name="Right Arrow 17">
              <a:extLst>
                <a:ext uri="{FF2B5EF4-FFF2-40B4-BE49-F238E27FC236}">
                  <a16:creationId xmlns:a16="http://schemas.microsoft.com/office/drawing/2014/main" id="{3B3CB593-BC1F-104B-83AF-BAA596AD1338}"/>
                </a:ext>
              </a:extLst>
            </p:cNvPr>
            <p:cNvSpPr/>
            <p:nvPr/>
          </p:nvSpPr>
          <p:spPr>
            <a:xfrm rot="19087084">
              <a:off x="2881168" y="3396527"/>
              <a:ext cx="1418393" cy="1140027"/>
            </a:xfrm>
            <a:prstGeom prst="rightArrow">
              <a:avLst/>
            </a:prstGeom>
            <a:solidFill>
              <a:schemeClr val="bg1"/>
            </a:solidFill>
            <a:ln>
              <a:solidFill>
                <a:srgbClr val="0E2735"/>
              </a:solidFill>
            </a:ln>
            <a:effectLst>
              <a:outerShdw blurRad="50800" dist="50800" dir="5400000" algn="ctr" rotWithShape="0">
                <a:schemeClr val="tx1">
                  <a:lumMod val="50000"/>
                </a:schemeClr>
              </a:outerShdw>
              <a:softEdge rad="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n>
                  <a:solidFill>
                    <a:schemeClr val="accent1"/>
                  </a:solidFill>
                </a:ln>
              </a:endParaRPr>
            </a:p>
          </p:txBody>
        </p:sp>
        <p:sp>
          <p:nvSpPr>
            <p:cNvPr id="19" name="Cloud 18">
              <a:extLst>
                <a:ext uri="{FF2B5EF4-FFF2-40B4-BE49-F238E27FC236}">
                  <a16:creationId xmlns:a16="http://schemas.microsoft.com/office/drawing/2014/main" id="{53E92B92-4972-DF41-AE65-D06AF0FAA947}"/>
                </a:ext>
              </a:extLst>
            </p:cNvPr>
            <p:cNvSpPr/>
            <p:nvPr/>
          </p:nvSpPr>
          <p:spPr>
            <a:xfrm>
              <a:off x="2992776" y="4287328"/>
              <a:ext cx="851193" cy="729690"/>
            </a:xfrm>
            <a:prstGeom prst="cloud">
              <a:avLst/>
            </a:prstGeom>
            <a:solidFill>
              <a:srgbClr val="F2F4F4"/>
            </a:solidFill>
            <a:ln>
              <a:solidFill>
                <a:srgbClr val="0E273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 name="Cloud 19">
              <a:extLst>
                <a:ext uri="{FF2B5EF4-FFF2-40B4-BE49-F238E27FC236}">
                  <a16:creationId xmlns:a16="http://schemas.microsoft.com/office/drawing/2014/main" id="{E4837C33-90C6-6543-B7B8-7457FF4B49DC}"/>
                </a:ext>
              </a:extLst>
            </p:cNvPr>
            <p:cNvSpPr/>
            <p:nvPr/>
          </p:nvSpPr>
          <p:spPr>
            <a:xfrm>
              <a:off x="3095840" y="4399471"/>
              <a:ext cx="632961" cy="505403"/>
            </a:xfrm>
            <a:prstGeom prst="cloud">
              <a:avLst/>
            </a:prstGeom>
            <a:solidFill>
              <a:schemeClr val="accent2">
                <a:lumMod val="75000"/>
              </a:schemeClr>
            </a:solidFill>
            <a:ln>
              <a:solidFill>
                <a:srgbClr val="0E273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21" name="TextBox 20">
            <a:extLst>
              <a:ext uri="{FF2B5EF4-FFF2-40B4-BE49-F238E27FC236}">
                <a16:creationId xmlns:a16="http://schemas.microsoft.com/office/drawing/2014/main" id="{A73B101F-D65B-1F46-A5F7-D51272B23EB7}"/>
              </a:ext>
            </a:extLst>
          </p:cNvPr>
          <p:cNvSpPr txBox="1"/>
          <p:nvPr/>
        </p:nvSpPr>
        <p:spPr>
          <a:xfrm>
            <a:off x="880596" y="4083585"/>
            <a:ext cx="1719758" cy="498598"/>
          </a:xfrm>
          <a:prstGeom prst="rect">
            <a:avLst/>
          </a:prstGeom>
          <a:noFill/>
        </p:spPr>
        <p:txBody>
          <a:bodyPr wrap="square" rtlCol="0">
            <a:spAutoFit/>
          </a:bodyPr>
          <a:lstStyle/>
          <a:p>
            <a:pPr lvl="0" algn="ctr">
              <a:lnSpc>
                <a:spcPct val="110000"/>
              </a:lnSpc>
              <a:defRPr/>
            </a:pPr>
            <a:r>
              <a:rPr lang="en-US" sz="1200" b="1" dirty="0">
                <a:solidFill>
                  <a:srgbClr val="007DBC"/>
                </a:solidFill>
                <a:latin typeface="Amazon Ember" panose="020B0603020204020204" pitchFamily="34" charset="0"/>
                <a:ea typeface="Amazon Ember" panose="020B0603020204020204" pitchFamily="34" charset="0"/>
                <a:cs typeface="Amazon Ember" panose="020B0603020204020204" pitchFamily="34" charset="0"/>
              </a:rPr>
              <a:t>Faster Time to Market</a:t>
            </a:r>
          </a:p>
        </p:txBody>
      </p:sp>
      <p:grpSp>
        <p:nvGrpSpPr>
          <p:cNvPr id="22" name="Group 21">
            <a:extLst>
              <a:ext uri="{FF2B5EF4-FFF2-40B4-BE49-F238E27FC236}">
                <a16:creationId xmlns:a16="http://schemas.microsoft.com/office/drawing/2014/main" id="{A71D6176-BD26-1247-B8F1-4059E4D361CB}"/>
              </a:ext>
            </a:extLst>
          </p:cNvPr>
          <p:cNvGrpSpPr/>
          <p:nvPr/>
        </p:nvGrpSpPr>
        <p:grpSpPr>
          <a:xfrm>
            <a:off x="6557657" y="2905388"/>
            <a:ext cx="1530437" cy="730194"/>
            <a:chOff x="6625087" y="3731725"/>
            <a:chExt cx="1530437" cy="730194"/>
          </a:xfrm>
        </p:grpSpPr>
        <p:sp>
          <p:nvSpPr>
            <p:cNvPr id="23" name="Right Triangle 22">
              <a:extLst>
                <a:ext uri="{FF2B5EF4-FFF2-40B4-BE49-F238E27FC236}">
                  <a16:creationId xmlns:a16="http://schemas.microsoft.com/office/drawing/2014/main" id="{F601D754-0198-8543-B8C4-8A614C691205}"/>
                </a:ext>
              </a:extLst>
            </p:cNvPr>
            <p:cNvSpPr/>
            <p:nvPr/>
          </p:nvSpPr>
          <p:spPr>
            <a:xfrm>
              <a:off x="6625087" y="3731725"/>
              <a:ext cx="1359682" cy="730194"/>
            </a:xfrm>
            <a:prstGeom prst="rtTriangle">
              <a:avLst/>
            </a:prstGeom>
            <a:solidFill>
              <a:schemeClr val="bg1"/>
            </a:solidFill>
            <a:ln>
              <a:solidFill>
                <a:srgbClr val="0E273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4" name="Right Triangle 23">
              <a:extLst>
                <a:ext uri="{FF2B5EF4-FFF2-40B4-BE49-F238E27FC236}">
                  <a16:creationId xmlns:a16="http://schemas.microsoft.com/office/drawing/2014/main" id="{5ED92C0F-EB5E-B94C-8EB2-FB4BD037CCBD}"/>
                </a:ext>
              </a:extLst>
            </p:cNvPr>
            <p:cNvSpPr/>
            <p:nvPr/>
          </p:nvSpPr>
          <p:spPr>
            <a:xfrm rot="10800000">
              <a:off x="6795842" y="3731725"/>
              <a:ext cx="1359682" cy="730194"/>
            </a:xfrm>
            <a:prstGeom prst="rtTriangle">
              <a:avLst/>
            </a:prstGeom>
            <a:solidFill>
              <a:schemeClr val="bg1"/>
            </a:solidFill>
            <a:ln>
              <a:solidFill>
                <a:srgbClr val="0E273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25" name="TextBox 24">
            <a:extLst>
              <a:ext uri="{FF2B5EF4-FFF2-40B4-BE49-F238E27FC236}">
                <a16:creationId xmlns:a16="http://schemas.microsoft.com/office/drawing/2014/main" id="{85E469CE-B3C9-EA4A-9B96-4519A51F0A23}"/>
              </a:ext>
            </a:extLst>
          </p:cNvPr>
          <p:cNvSpPr txBox="1"/>
          <p:nvPr/>
        </p:nvSpPr>
        <p:spPr>
          <a:xfrm>
            <a:off x="6784113" y="2642335"/>
            <a:ext cx="327804" cy="1200329"/>
          </a:xfrm>
          <a:prstGeom prst="rect">
            <a:avLst/>
          </a:prstGeom>
          <a:noFill/>
        </p:spPr>
        <p:txBody>
          <a:bodyPr wrap="square" rtlCol="0">
            <a:spAutoFit/>
          </a:bodyPr>
          <a:lstStyle/>
          <a:p>
            <a:r>
              <a:rPr lang="en-US" sz="7200" b="1" dirty="0">
                <a:solidFill>
                  <a:schemeClr val="accent2">
                    <a:lumMod val="75000"/>
                  </a:schemeClr>
                </a:solidFill>
              </a:rPr>
              <a:t>$</a:t>
            </a:r>
          </a:p>
        </p:txBody>
      </p:sp>
      <p:sp>
        <p:nvSpPr>
          <p:cNvPr id="26" name="Down Arrow 25">
            <a:extLst>
              <a:ext uri="{FF2B5EF4-FFF2-40B4-BE49-F238E27FC236}">
                <a16:creationId xmlns:a16="http://schemas.microsoft.com/office/drawing/2014/main" id="{6FEB3CD6-4298-CF4F-BDBA-AA42B7981572}"/>
              </a:ext>
            </a:extLst>
          </p:cNvPr>
          <p:cNvSpPr/>
          <p:nvPr/>
        </p:nvSpPr>
        <p:spPr>
          <a:xfrm>
            <a:off x="7378543" y="2920932"/>
            <a:ext cx="520996" cy="714650"/>
          </a:xfrm>
          <a:prstGeom prst="downArrow">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7" name="TextBox 26">
            <a:extLst>
              <a:ext uri="{FF2B5EF4-FFF2-40B4-BE49-F238E27FC236}">
                <a16:creationId xmlns:a16="http://schemas.microsoft.com/office/drawing/2014/main" id="{CA961FD5-378C-D949-A163-A23EB16AA30B}"/>
              </a:ext>
            </a:extLst>
          </p:cNvPr>
          <p:cNvSpPr txBox="1"/>
          <p:nvPr/>
        </p:nvSpPr>
        <p:spPr>
          <a:xfrm>
            <a:off x="6512686" y="4081136"/>
            <a:ext cx="1719758" cy="498598"/>
          </a:xfrm>
          <a:prstGeom prst="rect">
            <a:avLst/>
          </a:prstGeom>
          <a:noFill/>
        </p:spPr>
        <p:txBody>
          <a:bodyPr wrap="square" rtlCol="0">
            <a:spAutoFit/>
          </a:bodyPr>
          <a:lstStyle/>
          <a:p>
            <a:pPr marL="0" marR="0" lvl="0" indent="0" algn="ctr" defTabSz="457200" rtl="0" eaLnBrk="1" fontAlgn="auto" latinLnBrk="0" hangingPunct="1">
              <a:lnSpc>
                <a:spcPct val="110000"/>
              </a:lnSpc>
              <a:spcBef>
                <a:spcPts val="0"/>
              </a:spcBef>
              <a:spcAft>
                <a:spcPts val="0"/>
              </a:spcAft>
              <a:buClrTx/>
              <a:buSzTx/>
              <a:buFontTx/>
              <a:buNone/>
              <a:tabLst/>
              <a:defRPr/>
            </a:pPr>
            <a:r>
              <a:rPr lang="en-US" sz="1200" b="1" dirty="0">
                <a:solidFill>
                  <a:srgbClr val="007DBC"/>
                </a:solidFill>
                <a:latin typeface="Amazon Ember" panose="020B0603020204020204" pitchFamily="34" charset="0"/>
                <a:ea typeface="Amazon Ember" panose="020B0603020204020204" pitchFamily="34" charset="0"/>
                <a:cs typeface="Amazon Ember" panose="020B0603020204020204" pitchFamily="34" charset="0"/>
              </a:rPr>
              <a:t>Infrastructure cost investment</a:t>
            </a:r>
            <a:endParaRPr kumimoji="0" lang="en-US" sz="1200" b="1" i="0" u="none" strike="noStrike" kern="1200" cap="none" spc="0" normalizeH="0" baseline="0" noProof="0" dirty="0">
              <a:ln>
                <a:noFill/>
              </a:ln>
              <a:solidFill>
                <a:srgbClr val="007DBC"/>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pic>
        <p:nvPicPr>
          <p:cNvPr id="28" name="Picture 27">
            <a:extLst>
              <a:ext uri="{FF2B5EF4-FFF2-40B4-BE49-F238E27FC236}">
                <a16:creationId xmlns:a16="http://schemas.microsoft.com/office/drawing/2014/main" id="{5CB1538A-643A-6C4E-8D6D-0A4C948EF206}"/>
              </a:ext>
            </a:extLst>
          </p:cNvPr>
          <p:cNvPicPr>
            <a:picLocks noChangeAspect="1"/>
          </p:cNvPicPr>
          <p:nvPr/>
        </p:nvPicPr>
        <p:blipFill>
          <a:blip r:embed="rId6"/>
          <a:stretch>
            <a:fillRect/>
          </a:stretch>
        </p:blipFill>
        <p:spPr>
          <a:xfrm>
            <a:off x="3485644" y="2304954"/>
            <a:ext cx="2240551" cy="1096691"/>
          </a:xfrm>
          <a:prstGeom prst="rect">
            <a:avLst/>
          </a:prstGeom>
        </p:spPr>
      </p:pic>
      <p:cxnSp>
        <p:nvCxnSpPr>
          <p:cNvPr id="29" name="Straight Connector 28">
            <a:extLst>
              <a:ext uri="{FF2B5EF4-FFF2-40B4-BE49-F238E27FC236}">
                <a16:creationId xmlns:a16="http://schemas.microsoft.com/office/drawing/2014/main" id="{5DB58F3D-8685-BC4D-824F-8DBFAA3E7E9B}"/>
              </a:ext>
            </a:extLst>
          </p:cNvPr>
          <p:cNvCxnSpPr/>
          <p:nvPr/>
        </p:nvCxnSpPr>
        <p:spPr>
          <a:xfrm>
            <a:off x="6512686" y="3934563"/>
            <a:ext cx="1719758" cy="0"/>
          </a:xfrm>
          <a:prstGeom prst="line">
            <a:avLst/>
          </a:prstGeom>
          <a:ln w="12700">
            <a:solidFill>
              <a:schemeClr val="accent6">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30" name="Straight Connector 29">
            <a:extLst>
              <a:ext uri="{FF2B5EF4-FFF2-40B4-BE49-F238E27FC236}">
                <a16:creationId xmlns:a16="http://schemas.microsoft.com/office/drawing/2014/main" id="{A10C7932-74CB-8E41-9303-5A1D73899DCD}"/>
              </a:ext>
            </a:extLst>
          </p:cNvPr>
          <p:cNvCxnSpPr/>
          <p:nvPr/>
        </p:nvCxnSpPr>
        <p:spPr>
          <a:xfrm>
            <a:off x="962054" y="3934563"/>
            <a:ext cx="1719758" cy="0"/>
          </a:xfrm>
          <a:prstGeom prst="line">
            <a:avLst/>
          </a:prstGeom>
          <a:ln w="12700">
            <a:solidFill>
              <a:schemeClr val="accent6">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grpSp>
        <p:nvGrpSpPr>
          <p:cNvPr id="31" name="Group 30">
            <a:extLst>
              <a:ext uri="{FF2B5EF4-FFF2-40B4-BE49-F238E27FC236}">
                <a16:creationId xmlns:a16="http://schemas.microsoft.com/office/drawing/2014/main" id="{DDC0F889-4626-F64E-9676-19D397E249BC}"/>
              </a:ext>
            </a:extLst>
          </p:cNvPr>
          <p:cNvGrpSpPr/>
          <p:nvPr/>
        </p:nvGrpSpPr>
        <p:grpSpPr>
          <a:xfrm>
            <a:off x="3950492" y="3588329"/>
            <a:ext cx="1130597" cy="858982"/>
            <a:chOff x="3962398" y="2969677"/>
            <a:chExt cx="1130597" cy="858982"/>
          </a:xfrm>
        </p:grpSpPr>
        <p:sp>
          <p:nvSpPr>
            <p:cNvPr id="32" name="Cloud 31">
              <a:extLst>
                <a:ext uri="{FF2B5EF4-FFF2-40B4-BE49-F238E27FC236}">
                  <a16:creationId xmlns:a16="http://schemas.microsoft.com/office/drawing/2014/main" id="{4CF3D12F-78D5-4F4C-A168-49C18C3CBB5A}"/>
                </a:ext>
              </a:extLst>
            </p:cNvPr>
            <p:cNvSpPr/>
            <p:nvPr/>
          </p:nvSpPr>
          <p:spPr>
            <a:xfrm>
              <a:off x="3962398" y="2969677"/>
              <a:ext cx="1130597" cy="858982"/>
            </a:xfrm>
            <a:prstGeom prst="cloud">
              <a:avLst/>
            </a:prstGeom>
            <a:solidFill>
              <a:schemeClr val="accent2">
                <a:lumMod val="75000"/>
              </a:schemeClr>
            </a:solidFill>
            <a:ln>
              <a:solidFill>
                <a:srgbClr val="0E273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44727D62-97C3-4A44-954F-D131366E70F0}"/>
                </a:ext>
              </a:extLst>
            </p:cNvPr>
            <p:cNvSpPr/>
            <p:nvPr/>
          </p:nvSpPr>
          <p:spPr>
            <a:xfrm>
              <a:off x="4334698" y="3310318"/>
              <a:ext cx="419531" cy="32322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CB64C"/>
                </a:solidFill>
              </a:endParaRPr>
            </a:p>
          </p:txBody>
        </p:sp>
        <p:sp>
          <p:nvSpPr>
            <p:cNvPr id="34" name="Block Arc 33">
              <a:extLst>
                <a:ext uri="{FF2B5EF4-FFF2-40B4-BE49-F238E27FC236}">
                  <a16:creationId xmlns:a16="http://schemas.microsoft.com/office/drawing/2014/main" id="{38F173B9-E61E-9E48-9AE3-F0BE2C666566}"/>
                </a:ext>
              </a:extLst>
            </p:cNvPr>
            <p:cNvSpPr/>
            <p:nvPr/>
          </p:nvSpPr>
          <p:spPr>
            <a:xfrm>
              <a:off x="4347149" y="3057216"/>
              <a:ext cx="360262" cy="476453"/>
            </a:xfrm>
            <a:prstGeom prst="blockArc">
              <a:avLst/>
            </a:prstGeom>
            <a:solidFill>
              <a:schemeClr val="bg2">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grpSp>
      <p:cxnSp>
        <p:nvCxnSpPr>
          <p:cNvPr id="37" name="Straight Connector 36">
            <a:extLst>
              <a:ext uri="{FF2B5EF4-FFF2-40B4-BE49-F238E27FC236}">
                <a16:creationId xmlns:a16="http://schemas.microsoft.com/office/drawing/2014/main" id="{6F54F69A-CFD7-9648-A1B5-EE1538EE4953}"/>
              </a:ext>
            </a:extLst>
          </p:cNvPr>
          <p:cNvCxnSpPr/>
          <p:nvPr/>
        </p:nvCxnSpPr>
        <p:spPr>
          <a:xfrm>
            <a:off x="3592548" y="4562783"/>
            <a:ext cx="1719758" cy="0"/>
          </a:xfrm>
          <a:prstGeom prst="line">
            <a:avLst/>
          </a:prstGeom>
          <a:ln w="12700">
            <a:solidFill>
              <a:schemeClr val="accent6">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BE71F050-D9C0-2649-A9D9-2E15E1F428F1}"/>
              </a:ext>
            </a:extLst>
          </p:cNvPr>
          <p:cNvSpPr txBox="1"/>
          <p:nvPr/>
        </p:nvSpPr>
        <p:spPr>
          <a:xfrm>
            <a:off x="3746040" y="4618424"/>
            <a:ext cx="1719758" cy="286104"/>
          </a:xfrm>
          <a:prstGeom prst="rect">
            <a:avLst/>
          </a:prstGeom>
          <a:noFill/>
        </p:spPr>
        <p:txBody>
          <a:bodyPr wrap="square" rtlCol="0">
            <a:spAutoFit/>
          </a:bodyPr>
          <a:lstStyle/>
          <a:p>
            <a:pPr marL="0" marR="0" lvl="0" indent="0" algn="ctr" defTabSz="457200" rtl="0" eaLnBrk="1" fontAlgn="auto" latinLnBrk="0" hangingPunct="1">
              <a:lnSpc>
                <a:spcPct val="11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DBC"/>
                </a:solidFill>
                <a:effectLst/>
                <a:uLnTx/>
                <a:uFillTx/>
                <a:latin typeface="Amazon Ember" panose="020B0603020204020204" pitchFamily="34" charset="0"/>
                <a:ea typeface="Amazon Ember" panose="020B0603020204020204" pitchFamily="34" charset="0"/>
                <a:cs typeface="Amazon Ember" panose="020B0603020204020204" pitchFamily="34" charset="0"/>
              </a:rPr>
              <a:t>Security</a:t>
            </a:r>
          </a:p>
        </p:txBody>
      </p:sp>
    </p:spTree>
    <p:extLst>
      <p:ext uri="{BB962C8B-B14F-4D97-AF65-F5344CB8AC3E}">
        <p14:creationId xmlns:p14="http://schemas.microsoft.com/office/powerpoint/2010/main" val="2985324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68DB7B4-9C97-EB43-9FC3-FF53BAE9706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186642" y="114937"/>
            <a:ext cx="2713828" cy="1451882"/>
          </a:xfrm>
          <a:prstGeom prst="rect">
            <a:avLst/>
          </a:prstGeom>
        </p:spPr>
      </p:pic>
      <p:cxnSp>
        <p:nvCxnSpPr>
          <p:cNvPr id="6" name="Straight Connector 5">
            <a:extLst>
              <a:ext uri="{FF2B5EF4-FFF2-40B4-BE49-F238E27FC236}">
                <a16:creationId xmlns:a16="http://schemas.microsoft.com/office/drawing/2014/main" id="{0976BA49-97F7-9643-822A-B99022938BDF}"/>
              </a:ext>
            </a:extLst>
          </p:cNvPr>
          <p:cNvCxnSpPr/>
          <p:nvPr/>
        </p:nvCxnSpPr>
        <p:spPr>
          <a:xfrm flipV="1">
            <a:off x="4457700" y="752476"/>
            <a:ext cx="2466975" cy="432912"/>
          </a:xfrm>
          <a:prstGeom prst="line">
            <a:avLst/>
          </a:prstGeom>
          <a:ln w="19050">
            <a:prstDash val="dash"/>
          </a:ln>
          <a:effectLst/>
        </p:spPr>
        <p:style>
          <a:lnRef idx="2">
            <a:schemeClr val="accent1"/>
          </a:lnRef>
          <a:fillRef idx="0">
            <a:schemeClr val="accent1"/>
          </a:fillRef>
          <a:effectRef idx="1">
            <a:schemeClr val="accent1"/>
          </a:effectRef>
          <a:fontRef idx="minor">
            <a:schemeClr val="tx1"/>
          </a:fontRef>
        </p:style>
      </p:cxnSp>
      <p:cxnSp>
        <p:nvCxnSpPr>
          <p:cNvPr id="7" name="Straight Connector 6">
            <a:extLst>
              <a:ext uri="{FF2B5EF4-FFF2-40B4-BE49-F238E27FC236}">
                <a16:creationId xmlns:a16="http://schemas.microsoft.com/office/drawing/2014/main" id="{2966F80F-F3B7-2C4C-9109-187C9B62CEB7}"/>
              </a:ext>
            </a:extLst>
          </p:cNvPr>
          <p:cNvCxnSpPr/>
          <p:nvPr/>
        </p:nvCxnSpPr>
        <p:spPr>
          <a:xfrm flipV="1">
            <a:off x="4457700" y="3140809"/>
            <a:ext cx="633797" cy="743147"/>
          </a:xfrm>
          <a:prstGeom prst="line">
            <a:avLst/>
          </a:prstGeom>
          <a:ln w="19050">
            <a:prstDash val="dash"/>
          </a:ln>
          <a:effectLst/>
        </p:spPr>
        <p:style>
          <a:lnRef idx="2">
            <a:schemeClr val="accent1"/>
          </a:lnRef>
          <a:fillRef idx="0">
            <a:schemeClr val="accent1"/>
          </a:fillRef>
          <a:effectRef idx="1">
            <a:schemeClr val="accent1"/>
          </a:effectRef>
          <a:fontRef idx="minor">
            <a:schemeClr val="tx1"/>
          </a:fontRef>
        </p:style>
      </p:cxnSp>
      <p:grpSp>
        <p:nvGrpSpPr>
          <p:cNvPr id="9" name="Group 8">
            <a:extLst>
              <a:ext uri="{FF2B5EF4-FFF2-40B4-BE49-F238E27FC236}">
                <a16:creationId xmlns:a16="http://schemas.microsoft.com/office/drawing/2014/main" id="{B9A65170-4370-DA40-9A6F-69D91055F27A}"/>
              </a:ext>
            </a:extLst>
          </p:cNvPr>
          <p:cNvGrpSpPr/>
          <p:nvPr/>
        </p:nvGrpSpPr>
        <p:grpSpPr>
          <a:xfrm>
            <a:off x="429477" y="1185388"/>
            <a:ext cx="4028223" cy="2698568"/>
            <a:chOff x="429476" y="1271451"/>
            <a:chExt cx="5146569" cy="3082835"/>
          </a:xfrm>
        </p:grpSpPr>
        <p:cxnSp>
          <p:nvCxnSpPr>
            <p:cNvPr id="10" name="Straight Connector 9">
              <a:extLst>
                <a:ext uri="{FF2B5EF4-FFF2-40B4-BE49-F238E27FC236}">
                  <a16:creationId xmlns:a16="http://schemas.microsoft.com/office/drawing/2014/main" id="{AF664EBE-465C-E442-9954-B6B6089DAB73}"/>
                </a:ext>
              </a:extLst>
            </p:cNvPr>
            <p:cNvCxnSpPr>
              <a:stCxn id="9" idx="6"/>
              <a:endCxn id="14" idx="2"/>
            </p:cNvCxnSpPr>
            <p:nvPr/>
          </p:nvCxnSpPr>
          <p:spPr>
            <a:xfrm>
              <a:off x="2301776" y="1591659"/>
              <a:ext cx="2208944" cy="0"/>
            </a:xfrm>
            <a:prstGeom prst="line">
              <a:avLst/>
            </a:prstGeom>
            <a:ln>
              <a:solidFill>
                <a:schemeClr val="bg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EB13334F-BEE8-954B-AFEF-E875D66D57F6}"/>
                </a:ext>
              </a:extLst>
            </p:cNvPr>
            <p:cNvCxnSpPr>
              <a:stCxn id="13" idx="0"/>
              <a:endCxn id="14" idx="4"/>
            </p:cNvCxnSpPr>
            <p:nvPr/>
          </p:nvCxnSpPr>
          <p:spPr>
            <a:xfrm flipV="1">
              <a:off x="5000956" y="1835168"/>
              <a:ext cx="0" cy="1945014"/>
            </a:xfrm>
            <a:prstGeom prst="line">
              <a:avLst/>
            </a:prstGeom>
            <a:ln>
              <a:solidFill>
                <a:schemeClr val="bg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922ABF30-7BEF-A441-8295-BF02BBCC4D19}"/>
                </a:ext>
              </a:extLst>
            </p:cNvPr>
            <p:cNvCxnSpPr>
              <a:stCxn id="7" idx="0"/>
              <a:endCxn id="9" idx="4"/>
            </p:cNvCxnSpPr>
            <p:nvPr/>
          </p:nvCxnSpPr>
          <p:spPr>
            <a:xfrm flipV="1">
              <a:off x="1811540" y="1835168"/>
              <a:ext cx="0" cy="1945014"/>
            </a:xfrm>
            <a:prstGeom prst="line">
              <a:avLst/>
            </a:prstGeom>
            <a:ln>
              <a:solidFill>
                <a:schemeClr val="bg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8E871D28-C19F-3542-852E-65B8C3CDA056}"/>
                </a:ext>
              </a:extLst>
            </p:cNvPr>
            <p:cNvCxnSpPr>
              <a:endCxn id="12" idx="1"/>
            </p:cNvCxnSpPr>
            <p:nvPr/>
          </p:nvCxnSpPr>
          <p:spPr>
            <a:xfrm>
              <a:off x="2255855" y="1703196"/>
              <a:ext cx="1765284" cy="936864"/>
            </a:xfrm>
            <a:prstGeom prst="line">
              <a:avLst/>
            </a:prstGeom>
            <a:ln>
              <a:solidFill>
                <a:schemeClr val="bg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9CFCCE75-E108-BA44-80C9-6F076C8A3EA4}"/>
                </a:ext>
              </a:extLst>
            </p:cNvPr>
            <p:cNvCxnSpPr>
              <a:endCxn id="11" idx="0"/>
            </p:cNvCxnSpPr>
            <p:nvPr/>
          </p:nvCxnSpPr>
          <p:spPr>
            <a:xfrm>
              <a:off x="2009670" y="1813727"/>
              <a:ext cx="649688" cy="755011"/>
            </a:xfrm>
            <a:prstGeom prst="line">
              <a:avLst/>
            </a:prstGeom>
            <a:ln>
              <a:solidFill>
                <a:schemeClr val="bg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97456760-9F26-F040-8DC9-19C7BC596395}"/>
                </a:ext>
              </a:extLst>
            </p:cNvPr>
            <p:cNvCxnSpPr/>
            <p:nvPr/>
          </p:nvCxnSpPr>
          <p:spPr>
            <a:xfrm>
              <a:off x="2139105" y="1769643"/>
              <a:ext cx="2603717" cy="2048731"/>
            </a:xfrm>
            <a:prstGeom prst="line">
              <a:avLst/>
            </a:prstGeom>
            <a:ln>
              <a:solidFill>
                <a:schemeClr val="bg2">
                  <a:lumMod val="75000"/>
                </a:schemeClr>
              </a:solidFill>
            </a:ln>
            <a:effectLst/>
          </p:spPr>
          <p:style>
            <a:lnRef idx="2">
              <a:schemeClr val="accent1"/>
            </a:lnRef>
            <a:fillRef idx="0">
              <a:schemeClr val="accent1"/>
            </a:fillRef>
            <a:effectRef idx="1">
              <a:schemeClr val="accent1"/>
            </a:effectRef>
            <a:fontRef idx="minor">
              <a:schemeClr val="tx1"/>
            </a:fontRef>
          </p:style>
        </p:cxnSp>
        <p:grpSp>
          <p:nvGrpSpPr>
            <p:cNvPr id="16" name="Group 15">
              <a:extLst>
                <a:ext uri="{FF2B5EF4-FFF2-40B4-BE49-F238E27FC236}">
                  <a16:creationId xmlns:a16="http://schemas.microsoft.com/office/drawing/2014/main" id="{ACAAE6D8-16CB-A743-91B1-1A2493AE160C}"/>
                </a:ext>
              </a:extLst>
            </p:cNvPr>
            <p:cNvGrpSpPr/>
            <p:nvPr/>
          </p:nvGrpSpPr>
          <p:grpSpPr>
            <a:xfrm>
              <a:off x="429476" y="1271451"/>
              <a:ext cx="5146569" cy="3082835"/>
              <a:chOff x="557546" y="1271451"/>
              <a:chExt cx="5146569" cy="3082835"/>
            </a:xfrm>
          </p:grpSpPr>
          <p:grpSp>
            <p:nvGrpSpPr>
              <p:cNvPr id="30" name="Group 29">
                <a:extLst>
                  <a:ext uri="{FF2B5EF4-FFF2-40B4-BE49-F238E27FC236}">
                    <a16:creationId xmlns:a16="http://schemas.microsoft.com/office/drawing/2014/main" id="{72A50D6F-DEFA-604C-BCD9-57A2122633FD}"/>
                  </a:ext>
                </a:extLst>
              </p:cNvPr>
              <p:cNvGrpSpPr/>
              <p:nvPr/>
            </p:nvGrpSpPr>
            <p:grpSpPr>
              <a:xfrm>
                <a:off x="648917" y="1348150"/>
                <a:ext cx="4970345" cy="2919050"/>
                <a:chOff x="-131203" y="1058981"/>
                <a:chExt cx="6735208" cy="3747476"/>
              </a:xfrm>
            </p:grpSpPr>
            <p:sp>
              <p:nvSpPr>
                <p:cNvPr id="32" name="Oval 31">
                  <a:extLst>
                    <a:ext uri="{FF2B5EF4-FFF2-40B4-BE49-F238E27FC236}">
                      <a16:creationId xmlns:a16="http://schemas.microsoft.com/office/drawing/2014/main" id="{288AF4F4-35C8-644E-901D-C4FFA8D73383}"/>
                    </a:ext>
                  </a:extLst>
                </p:cNvPr>
                <p:cNvSpPr/>
                <p:nvPr/>
              </p:nvSpPr>
              <p:spPr>
                <a:xfrm>
                  <a:off x="953479" y="4181223"/>
                  <a:ext cx="1328617" cy="625234"/>
                </a:xfrm>
                <a:prstGeom prst="ellipse">
                  <a:avLst/>
                </a:prstGeom>
                <a:noFill/>
                <a:ln>
                  <a:solidFill>
                    <a:srgbClr val="F7A028"/>
                  </a:solidFill>
                </a:ln>
              </p:spPr>
              <p:style>
                <a:lnRef idx="2">
                  <a:schemeClr val="accent1"/>
                </a:lnRef>
                <a:fillRef idx="1">
                  <a:schemeClr val="lt1"/>
                </a:fillRef>
                <a:effectRef idx="0">
                  <a:schemeClr val="accent1"/>
                </a:effectRef>
                <a:fontRef idx="minor">
                  <a:schemeClr val="dk1"/>
                </a:fontRef>
              </p:style>
              <p:txBody>
                <a:bodyPr lIns="0" tIns="0" rIns="0" bIns="0" rtlCol="0" anchor="ctr"/>
                <a:lstStyle/>
                <a:p>
                  <a:pPr algn="ctr"/>
                  <a:r>
                    <a:rPr lang="en-US" sz="1400" dirty="0">
                      <a:solidFill>
                        <a:schemeClr val="tx1"/>
                      </a:solidFill>
                      <a:latin typeface="Century Gothic" panose="020B0502020202020204" pitchFamily="34" charset="0"/>
                    </a:rPr>
                    <a:t>AZ</a:t>
                  </a:r>
                  <a:endParaRPr lang="en-US" sz="1200" dirty="0">
                    <a:solidFill>
                      <a:schemeClr val="tx1"/>
                    </a:solidFill>
                    <a:latin typeface="Century Gothic" panose="020B0502020202020204" pitchFamily="34" charset="0"/>
                  </a:endParaRPr>
                </a:p>
              </p:txBody>
            </p:sp>
            <p:sp>
              <p:nvSpPr>
                <p:cNvPr id="33" name="Oval 32">
                  <a:extLst>
                    <a:ext uri="{FF2B5EF4-FFF2-40B4-BE49-F238E27FC236}">
                      <a16:creationId xmlns:a16="http://schemas.microsoft.com/office/drawing/2014/main" id="{AF810C56-7106-6442-BB53-81CB769C8696}"/>
                    </a:ext>
                  </a:extLst>
                </p:cNvPr>
                <p:cNvSpPr/>
                <p:nvPr/>
              </p:nvSpPr>
              <p:spPr>
                <a:xfrm>
                  <a:off x="953479" y="1058981"/>
                  <a:ext cx="1328617" cy="625234"/>
                </a:xfrm>
                <a:prstGeom prst="ellipse">
                  <a:avLst/>
                </a:prstGeom>
                <a:noFill/>
                <a:ln>
                  <a:solidFill>
                    <a:srgbClr val="F7A028"/>
                  </a:solidFill>
                </a:ln>
              </p:spPr>
              <p:style>
                <a:lnRef idx="2">
                  <a:schemeClr val="accent1"/>
                </a:lnRef>
                <a:fillRef idx="1">
                  <a:schemeClr val="lt1"/>
                </a:fillRef>
                <a:effectRef idx="0">
                  <a:schemeClr val="accent1"/>
                </a:effectRef>
                <a:fontRef idx="minor">
                  <a:schemeClr val="dk1"/>
                </a:fontRef>
              </p:style>
              <p:txBody>
                <a:bodyPr lIns="0" tIns="0" rIns="0" bIns="0" rtlCol="0" anchor="ctr"/>
                <a:lstStyle/>
                <a:p>
                  <a:pPr algn="ctr"/>
                  <a:r>
                    <a:rPr lang="en-US" sz="1400" dirty="0">
                      <a:solidFill>
                        <a:schemeClr val="tx1"/>
                      </a:solidFill>
                      <a:latin typeface="Century Gothic" panose="020B0502020202020204" pitchFamily="34" charset="0"/>
                    </a:rPr>
                    <a:t>AZ</a:t>
                  </a:r>
                  <a:endParaRPr lang="en-US" sz="1200" dirty="0">
                    <a:solidFill>
                      <a:schemeClr val="tx1"/>
                    </a:solidFill>
                    <a:latin typeface="Century Gothic" panose="020B0502020202020204" pitchFamily="34" charset="0"/>
                  </a:endParaRPr>
                </a:p>
              </p:txBody>
            </p:sp>
            <p:sp>
              <p:nvSpPr>
                <p:cNvPr id="34" name="Oval 33">
                  <a:extLst>
                    <a:ext uri="{FF2B5EF4-FFF2-40B4-BE49-F238E27FC236}">
                      <a16:creationId xmlns:a16="http://schemas.microsoft.com/office/drawing/2014/main" id="{16F43DCB-C898-7B46-99EB-56D9A7D776CA}"/>
                    </a:ext>
                  </a:extLst>
                </p:cNvPr>
                <p:cNvSpPr/>
                <p:nvPr/>
              </p:nvSpPr>
              <p:spPr>
                <a:xfrm>
                  <a:off x="-131203" y="2618147"/>
                  <a:ext cx="1328617" cy="625234"/>
                </a:xfrm>
                <a:prstGeom prst="ellipse">
                  <a:avLst/>
                </a:prstGeom>
                <a:noFill/>
                <a:ln>
                  <a:solidFill>
                    <a:srgbClr val="F7A028"/>
                  </a:solidFill>
                </a:ln>
              </p:spPr>
              <p:style>
                <a:lnRef idx="2">
                  <a:schemeClr val="accent1"/>
                </a:lnRef>
                <a:fillRef idx="1">
                  <a:schemeClr val="lt1"/>
                </a:fillRef>
                <a:effectRef idx="0">
                  <a:schemeClr val="accent1"/>
                </a:effectRef>
                <a:fontRef idx="minor">
                  <a:schemeClr val="dk1"/>
                </a:fontRef>
              </p:style>
              <p:txBody>
                <a:bodyPr lIns="0" tIns="0" rIns="0" bIns="0" rtlCol="0" anchor="ctr"/>
                <a:lstStyle/>
                <a:p>
                  <a:pPr algn="ctr"/>
                  <a:r>
                    <a:rPr lang="en-US" sz="1400" dirty="0">
                      <a:solidFill>
                        <a:schemeClr val="tx1"/>
                      </a:solidFill>
                      <a:latin typeface="Century Gothic" panose="020B0502020202020204" pitchFamily="34" charset="0"/>
                    </a:rPr>
                    <a:t>AZ</a:t>
                  </a:r>
                  <a:endParaRPr lang="en-US" sz="1200" dirty="0">
                    <a:solidFill>
                      <a:schemeClr val="tx1"/>
                    </a:solidFill>
                    <a:latin typeface="Century Gothic" panose="020B0502020202020204" pitchFamily="34" charset="0"/>
                  </a:endParaRPr>
                </a:p>
              </p:txBody>
            </p:sp>
            <p:sp>
              <p:nvSpPr>
                <p:cNvPr id="35" name="Oval 34">
                  <a:extLst>
                    <a:ext uri="{FF2B5EF4-FFF2-40B4-BE49-F238E27FC236}">
                      <a16:creationId xmlns:a16="http://schemas.microsoft.com/office/drawing/2014/main" id="{FDBE7D1A-9264-1342-80C2-64E6FB3CB598}"/>
                    </a:ext>
                  </a:extLst>
                </p:cNvPr>
                <p:cNvSpPr/>
                <p:nvPr/>
              </p:nvSpPr>
              <p:spPr>
                <a:xfrm>
                  <a:off x="2102339" y="2625972"/>
                  <a:ext cx="1328617" cy="625234"/>
                </a:xfrm>
                <a:prstGeom prst="ellipse">
                  <a:avLst/>
                </a:prstGeom>
                <a:noFill/>
                <a:ln>
                  <a:solidFill>
                    <a:srgbClr val="F7A028"/>
                  </a:solidFill>
                </a:ln>
              </p:spPr>
              <p:style>
                <a:lnRef idx="2">
                  <a:schemeClr val="accent1"/>
                </a:lnRef>
                <a:fillRef idx="1">
                  <a:schemeClr val="lt1"/>
                </a:fillRef>
                <a:effectRef idx="0">
                  <a:schemeClr val="accent1"/>
                </a:effectRef>
                <a:fontRef idx="minor">
                  <a:schemeClr val="dk1"/>
                </a:fontRef>
              </p:style>
              <p:txBody>
                <a:bodyPr lIns="0" tIns="0" rIns="0" bIns="0" rtlCol="0" anchor="ctr"/>
                <a:lstStyle/>
                <a:p>
                  <a:pPr algn="ctr"/>
                  <a:r>
                    <a:rPr lang="en-US" sz="1400" dirty="0">
                      <a:solidFill>
                        <a:schemeClr val="tx1"/>
                      </a:solidFill>
                      <a:latin typeface="Century Gothic" panose="020B0502020202020204" pitchFamily="34" charset="0"/>
                    </a:rPr>
                    <a:t>AZ</a:t>
                  </a:r>
                  <a:endParaRPr lang="en-US" sz="1200" dirty="0">
                    <a:solidFill>
                      <a:schemeClr val="tx1"/>
                    </a:solidFill>
                    <a:latin typeface="Century Gothic" panose="020B0502020202020204" pitchFamily="34" charset="0"/>
                  </a:endParaRPr>
                </a:p>
              </p:txBody>
            </p:sp>
            <p:sp>
              <p:nvSpPr>
                <p:cNvPr id="36" name="Oval 35">
                  <a:extLst>
                    <a:ext uri="{FF2B5EF4-FFF2-40B4-BE49-F238E27FC236}">
                      <a16:creationId xmlns:a16="http://schemas.microsoft.com/office/drawing/2014/main" id="{F3D9D531-13E9-C84D-ABBD-9B7E9CA4DB10}"/>
                    </a:ext>
                  </a:extLst>
                </p:cNvPr>
                <p:cNvSpPr/>
                <p:nvPr/>
              </p:nvSpPr>
              <p:spPr>
                <a:xfrm>
                  <a:off x="4417396" y="2625972"/>
                  <a:ext cx="1328617" cy="625234"/>
                </a:xfrm>
                <a:prstGeom prst="ellipse">
                  <a:avLst/>
                </a:prstGeom>
                <a:noFill/>
                <a:ln>
                  <a:solidFill>
                    <a:srgbClr val="F7A028"/>
                  </a:solidFill>
                </a:ln>
              </p:spPr>
              <p:style>
                <a:lnRef idx="2">
                  <a:schemeClr val="accent1"/>
                </a:lnRef>
                <a:fillRef idx="1">
                  <a:schemeClr val="lt1"/>
                </a:fillRef>
                <a:effectRef idx="0">
                  <a:schemeClr val="accent1"/>
                </a:effectRef>
                <a:fontRef idx="minor">
                  <a:schemeClr val="dk1"/>
                </a:fontRef>
              </p:style>
              <p:txBody>
                <a:bodyPr lIns="0" tIns="0" rIns="0" bIns="0" rtlCol="0" anchor="ctr"/>
                <a:lstStyle/>
                <a:p>
                  <a:pPr algn="ctr"/>
                  <a:r>
                    <a:rPr lang="en-US" sz="1400" dirty="0">
                      <a:solidFill>
                        <a:schemeClr val="tx1"/>
                      </a:solidFill>
                      <a:latin typeface="Century Gothic" panose="020B0502020202020204" pitchFamily="34" charset="0"/>
                    </a:rPr>
                    <a:t>AZ</a:t>
                  </a:r>
                  <a:endParaRPr lang="en-US" sz="1200" dirty="0">
                    <a:solidFill>
                      <a:schemeClr val="tx1"/>
                    </a:solidFill>
                    <a:latin typeface="Century Gothic" panose="020B0502020202020204" pitchFamily="34" charset="0"/>
                  </a:endParaRPr>
                </a:p>
              </p:txBody>
            </p:sp>
            <p:sp>
              <p:nvSpPr>
                <p:cNvPr id="37" name="Oval 36">
                  <a:extLst>
                    <a:ext uri="{FF2B5EF4-FFF2-40B4-BE49-F238E27FC236}">
                      <a16:creationId xmlns:a16="http://schemas.microsoft.com/office/drawing/2014/main" id="{6CAE2ADB-7C78-5A48-BA87-40BAE6CBB33F}"/>
                    </a:ext>
                  </a:extLst>
                </p:cNvPr>
                <p:cNvSpPr/>
                <p:nvPr/>
              </p:nvSpPr>
              <p:spPr>
                <a:xfrm>
                  <a:off x="5275388" y="4181223"/>
                  <a:ext cx="1328617" cy="625234"/>
                </a:xfrm>
                <a:prstGeom prst="ellipse">
                  <a:avLst/>
                </a:prstGeom>
                <a:noFill/>
                <a:ln>
                  <a:solidFill>
                    <a:srgbClr val="F7A028"/>
                  </a:solidFill>
                </a:ln>
              </p:spPr>
              <p:style>
                <a:lnRef idx="2">
                  <a:schemeClr val="accent1"/>
                </a:lnRef>
                <a:fillRef idx="1">
                  <a:schemeClr val="lt1"/>
                </a:fillRef>
                <a:effectRef idx="0">
                  <a:schemeClr val="accent1"/>
                </a:effectRef>
                <a:fontRef idx="minor">
                  <a:schemeClr val="dk1"/>
                </a:fontRef>
              </p:style>
              <p:txBody>
                <a:bodyPr lIns="0" tIns="0" rIns="0" bIns="0" rtlCol="0" anchor="ctr"/>
                <a:lstStyle/>
                <a:p>
                  <a:pPr algn="ctr"/>
                  <a:r>
                    <a:rPr lang="en-US" sz="1400" dirty="0">
                      <a:solidFill>
                        <a:schemeClr val="tx1"/>
                      </a:solidFill>
                      <a:latin typeface="Century Gothic" panose="020B0502020202020204" pitchFamily="34" charset="0"/>
                    </a:rPr>
                    <a:t>Transit</a:t>
                  </a:r>
                  <a:endParaRPr lang="en-US" sz="1200" dirty="0">
                    <a:solidFill>
                      <a:schemeClr val="tx1"/>
                    </a:solidFill>
                    <a:latin typeface="Century Gothic" panose="020B0502020202020204" pitchFamily="34" charset="0"/>
                  </a:endParaRPr>
                </a:p>
              </p:txBody>
            </p:sp>
            <p:sp>
              <p:nvSpPr>
                <p:cNvPr id="38" name="Oval 37">
                  <a:extLst>
                    <a:ext uri="{FF2B5EF4-FFF2-40B4-BE49-F238E27FC236}">
                      <a16:creationId xmlns:a16="http://schemas.microsoft.com/office/drawing/2014/main" id="{7816FA95-34C4-D740-930B-42F23071013E}"/>
                    </a:ext>
                  </a:extLst>
                </p:cNvPr>
                <p:cNvSpPr/>
                <p:nvPr/>
              </p:nvSpPr>
              <p:spPr>
                <a:xfrm>
                  <a:off x="5275388" y="1058981"/>
                  <a:ext cx="1328617" cy="625234"/>
                </a:xfrm>
                <a:prstGeom prst="ellipse">
                  <a:avLst/>
                </a:prstGeom>
                <a:noFill/>
                <a:ln>
                  <a:solidFill>
                    <a:srgbClr val="F7A028"/>
                  </a:solidFill>
                </a:ln>
              </p:spPr>
              <p:style>
                <a:lnRef idx="2">
                  <a:schemeClr val="accent1"/>
                </a:lnRef>
                <a:fillRef idx="1">
                  <a:schemeClr val="lt1"/>
                </a:fillRef>
                <a:effectRef idx="0">
                  <a:schemeClr val="accent1"/>
                </a:effectRef>
                <a:fontRef idx="minor">
                  <a:schemeClr val="dk1"/>
                </a:fontRef>
              </p:style>
              <p:txBody>
                <a:bodyPr lIns="0" tIns="0" rIns="0" bIns="0" rtlCol="0" anchor="ctr"/>
                <a:lstStyle/>
                <a:p>
                  <a:pPr algn="ctr"/>
                  <a:r>
                    <a:rPr lang="en-US" sz="1400" dirty="0">
                      <a:solidFill>
                        <a:schemeClr val="tx1"/>
                      </a:solidFill>
                      <a:latin typeface="Century Gothic" panose="020B0502020202020204" pitchFamily="34" charset="0"/>
                    </a:rPr>
                    <a:t>Transit</a:t>
                  </a:r>
                  <a:endParaRPr lang="en-US" sz="1200" dirty="0">
                    <a:solidFill>
                      <a:schemeClr val="tx1"/>
                    </a:solidFill>
                    <a:latin typeface="Century Gothic" panose="020B0502020202020204" pitchFamily="34" charset="0"/>
                  </a:endParaRPr>
                </a:p>
              </p:txBody>
            </p:sp>
          </p:grpSp>
          <p:sp>
            <p:nvSpPr>
              <p:cNvPr id="31" name="Rectangle 30">
                <a:extLst>
                  <a:ext uri="{FF2B5EF4-FFF2-40B4-BE49-F238E27FC236}">
                    <a16:creationId xmlns:a16="http://schemas.microsoft.com/office/drawing/2014/main" id="{C593DA94-0F42-DB4C-BFCF-411D6A2E5B44}"/>
                  </a:ext>
                </a:extLst>
              </p:cNvPr>
              <p:cNvSpPr/>
              <p:nvPr/>
            </p:nvSpPr>
            <p:spPr>
              <a:xfrm>
                <a:off x="557546" y="1271451"/>
                <a:ext cx="5146569" cy="3082835"/>
              </a:xfrm>
              <a:prstGeom prst="rect">
                <a:avLst/>
              </a:prstGeom>
              <a:noFill/>
              <a:ln w="25400">
                <a:solidFill>
                  <a:srgbClr val="F7A028"/>
                </a:solidFill>
              </a:ln>
              <a:effectLst/>
            </p:spPr>
            <p:style>
              <a:lnRef idx="1">
                <a:schemeClr val="accent2"/>
              </a:lnRef>
              <a:fillRef idx="3">
                <a:schemeClr val="accent2"/>
              </a:fillRef>
              <a:effectRef idx="2">
                <a:schemeClr val="accent2"/>
              </a:effectRef>
              <a:fontRef idx="minor">
                <a:schemeClr val="lt1"/>
              </a:fontRef>
            </p:style>
            <p:txBody>
              <a:bodyPr lIns="0" tIns="0" rIns="0" bIns="0" rtlCol="0" anchor="ctr"/>
              <a:lstStyle/>
              <a:p>
                <a:pPr algn="ctr"/>
                <a:endParaRPr lang="en-US" sz="2000">
                  <a:solidFill>
                    <a:schemeClr val="tx1"/>
                  </a:solidFill>
                  <a:latin typeface="Century Gothic" panose="020B0502020202020204" pitchFamily="34" charset="0"/>
                </a:endParaRPr>
              </a:p>
            </p:txBody>
          </p:sp>
        </p:grpSp>
        <p:cxnSp>
          <p:nvCxnSpPr>
            <p:cNvPr id="17" name="Straight Connector 16">
              <a:extLst>
                <a:ext uri="{FF2B5EF4-FFF2-40B4-BE49-F238E27FC236}">
                  <a16:creationId xmlns:a16="http://schemas.microsoft.com/office/drawing/2014/main" id="{202820CE-5F66-AF44-8C50-438E80AED739}"/>
                </a:ext>
              </a:extLst>
            </p:cNvPr>
            <p:cNvCxnSpPr>
              <a:endCxn id="10" idx="7"/>
            </p:cNvCxnSpPr>
            <p:nvPr/>
          </p:nvCxnSpPr>
          <p:spPr>
            <a:xfrm flipH="1">
              <a:off x="1357732" y="1654174"/>
              <a:ext cx="3185947" cy="979791"/>
            </a:xfrm>
            <a:prstGeom prst="line">
              <a:avLst/>
            </a:prstGeom>
            <a:ln>
              <a:solidFill>
                <a:schemeClr val="bg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08B53B43-9EBE-8A47-9E3F-6DAA0343C53B}"/>
                </a:ext>
              </a:extLst>
            </p:cNvPr>
            <p:cNvCxnSpPr>
              <a:endCxn id="11" idx="7"/>
            </p:cNvCxnSpPr>
            <p:nvPr/>
          </p:nvCxnSpPr>
          <p:spPr>
            <a:xfrm flipH="1">
              <a:off x="3006007" y="1737387"/>
              <a:ext cx="1579674" cy="902673"/>
            </a:xfrm>
            <a:prstGeom prst="line">
              <a:avLst/>
            </a:prstGeom>
            <a:ln>
              <a:solidFill>
                <a:schemeClr val="bg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62EEB114-5BF5-F043-A736-0D0CB72F3BEE}"/>
                </a:ext>
              </a:extLst>
            </p:cNvPr>
            <p:cNvCxnSpPr/>
            <p:nvPr/>
          </p:nvCxnSpPr>
          <p:spPr>
            <a:xfrm flipH="1">
              <a:off x="2185546" y="1793806"/>
              <a:ext cx="2560146" cy="2057698"/>
            </a:xfrm>
            <a:prstGeom prst="line">
              <a:avLst/>
            </a:prstGeom>
            <a:ln>
              <a:solidFill>
                <a:schemeClr val="bg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4D1EBDDD-303E-B34D-8343-63EA1214B710}"/>
                </a:ext>
              </a:extLst>
            </p:cNvPr>
            <p:cNvCxnSpPr/>
            <p:nvPr/>
          </p:nvCxnSpPr>
          <p:spPr>
            <a:xfrm flipH="1" flipV="1">
              <a:off x="4615272" y="3023202"/>
              <a:ext cx="202914" cy="765028"/>
            </a:xfrm>
            <a:prstGeom prst="line">
              <a:avLst/>
            </a:prstGeom>
            <a:ln>
              <a:solidFill>
                <a:schemeClr val="bg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9972B926-F8CB-A649-BBA2-79A0A87A6FA0}"/>
                </a:ext>
              </a:extLst>
            </p:cNvPr>
            <p:cNvCxnSpPr/>
            <p:nvPr/>
          </p:nvCxnSpPr>
          <p:spPr>
            <a:xfrm flipH="1">
              <a:off x="2265903" y="2984434"/>
              <a:ext cx="1771661" cy="934423"/>
            </a:xfrm>
            <a:prstGeom prst="line">
              <a:avLst/>
            </a:prstGeom>
            <a:ln>
              <a:solidFill>
                <a:schemeClr val="bg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57132C3E-E687-B145-A19B-7C64D00CBA7E}"/>
                </a:ext>
              </a:extLst>
            </p:cNvPr>
            <p:cNvCxnSpPr>
              <a:stCxn id="11" idx="6"/>
              <a:endCxn id="12" idx="2"/>
            </p:cNvCxnSpPr>
            <p:nvPr/>
          </p:nvCxnSpPr>
          <p:spPr>
            <a:xfrm>
              <a:off x="3149594" y="2812247"/>
              <a:ext cx="727958" cy="0"/>
            </a:xfrm>
            <a:prstGeom prst="line">
              <a:avLst/>
            </a:prstGeom>
            <a:ln>
              <a:solidFill>
                <a:schemeClr val="bg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9B547F93-6EF5-2D4F-A67E-172AA43B29BB}"/>
                </a:ext>
              </a:extLst>
            </p:cNvPr>
            <p:cNvCxnSpPr/>
            <p:nvPr/>
          </p:nvCxnSpPr>
          <p:spPr>
            <a:xfrm>
              <a:off x="2292234" y="4024361"/>
              <a:ext cx="2208944" cy="0"/>
            </a:xfrm>
            <a:prstGeom prst="line">
              <a:avLst/>
            </a:prstGeom>
            <a:ln>
              <a:solidFill>
                <a:schemeClr val="bg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17B6BDFD-E142-EF4F-9841-1EEDE19BA255}"/>
                </a:ext>
              </a:extLst>
            </p:cNvPr>
            <p:cNvCxnSpPr>
              <a:endCxn id="10" idx="5"/>
            </p:cNvCxnSpPr>
            <p:nvPr/>
          </p:nvCxnSpPr>
          <p:spPr>
            <a:xfrm flipH="1" flipV="1">
              <a:off x="1357732" y="2978339"/>
              <a:ext cx="3194171" cy="950566"/>
            </a:xfrm>
            <a:prstGeom prst="line">
              <a:avLst/>
            </a:prstGeom>
            <a:ln>
              <a:solidFill>
                <a:schemeClr val="bg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74B1B3AB-70DA-3D49-8FB5-A2A7E73E079C}"/>
                </a:ext>
              </a:extLst>
            </p:cNvPr>
            <p:cNvCxnSpPr>
              <a:stCxn id="11" idx="5"/>
            </p:cNvCxnSpPr>
            <p:nvPr/>
          </p:nvCxnSpPr>
          <p:spPr>
            <a:xfrm>
              <a:off x="3006007" y="2984434"/>
              <a:ext cx="1616235" cy="879157"/>
            </a:xfrm>
            <a:prstGeom prst="line">
              <a:avLst/>
            </a:prstGeom>
            <a:ln>
              <a:solidFill>
                <a:schemeClr val="bg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93527154-1B94-D441-ACF9-5D0F4B95E7FC}"/>
                </a:ext>
              </a:extLst>
            </p:cNvPr>
            <p:cNvCxnSpPr>
              <a:endCxn id="11" idx="4"/>
            </p:cNvCxnSpPr>
            <p:nvPr/>
          </p:nvCxnSpPr>
          <p:spPr>
            <a:xfrm flipV="1">
              <a:off x="2009670" y="3055756"/>
              <a:ext cx="649688" cy="738644"/>
            </a:xfrm>
            <a:prstGeom prst="line">
              <a:avLst/>
            </a:prstGeom>
            <a:ln>
              <a:solidFill>
                <a:schemeClr val="bg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D324D780-7E4C-8F4D-AF02-D8C38DF1323D}"/>
                </a:ext>
              </a:extLst>
            </p:cNvPr>
            <p:cNvCxnSpPr>
              <a:stCxn id="10" idx="6"/>
              <a:endCxn id="11" idx="2"/>
            </p:cNvCxnSpPr>
            <p:nvPr/>
          </p:nvCxnSpPr>
          <p:spPr>
            <a:xfrm>
              <a:off x="1501319" y="2806152"/>
              <a:ext cx="667803" cy="6095"/>
            </a:xfrm>
            <a:prstGeom prst="line">
              <a:avLst/>
            </a:prstGeom>
            <a:ln>
              <a:solidFill>
                <a:schemeClr val="bg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30A9F9D4-0FBF-FC45-8E3B-4FD299643C0B}"/>
                </a:ext>
              </a:extLst>
            </p:cNvPr>
            <p:cNvCxnSpPr>
              <a:stCxn id="7" idx="1"/>
              <a:endCxn id="10" idx="4"/>
            </p:cNvCxnSpPr>
            <p:nvPr/>
          </p:nvCxnSpPr>
          <p:spPr>
            <a:xfrm flipH="1" flipV="1">
              <a:off x="1011083" y="3049661"/>
              <a:ext cx="453808" cy="801843"/>
            </a:xfrm>
            <a:prstGeom prst="line">
              <a:avLst/>
            </a:prstGeom>
            <a:ln>
              <a:solidFill>
                <a:schemeClr val="bg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74855052-C4B8-A847-8128-23AE2A60299D}"/>
                </a:ext>
              </a:extLst>
            </p:cNvPr>
            <p:cNvCxnSpPr>
              <a:stCxn id="10" idx="0"/>
              <a:endCxn id="9" idx="3"/>
            </p:cNvCxnSpPr>
            <p:nvPr/>
          </p:nvCxnSpPr>
          <p:spPr>
            <a:xfrm flipV="1">
              <a:off x="1011083" y="1763846"/>
              <a:ext cx="453808" cy="798797"/>
            </a:xfrm>
            <a:prstGeom prst="line">
              <a:avLst/>
            </a:prstGeom>
            <a:ln>
              <a:solidFill>
                <a:schemeClr val="bg2">
                  <a:lumMod val="75000"/>
                </a:schemeClr>
              </a:solidFill>
            </a:ln>
            <a:effectLst/>
          </p:spPr>
          <p:style>
            <a:lnRef idx="2">
              <a:schemeClr val="accent1"/>
            </a:lnRef>
            <a:fillRef idx="0">
              <a:schemeClr val="accent1"/>
            </a:fillRef>
            <a:effectRef idx="1">
              <a:schemeClr val="accent1"/>
            </a:effectRef>
            <a:fontRef idx="minor">
              <a:schemeClr val="tx1"/>
            </a:fontRef>
          </p:style>
        </p:cxnSp>
      </p:grpSp>
      <p:sp>
        <p:nvSpPr>
          <p:cNvPr id="2" name="Rectangle 1">
            <a:extLst>
              <a:ext uri="{FF2B5EF4-FFF2-40B4-BE49-F238E27FC236}">
                <a16:creationId xmlns:a16="http://schemas.microsoft.com/office/drawing/2014/main" id="{8C2E9706-AB21-8147-97B7-855CE5D1FBE4}"/>
              </a:ext>
            </a:extLst>
          </p:cNvPr>
          <p:cNvSpPr/>
          <p:nvPr/>
        </p:nvSpPr>
        <p:spPr>
          <a:xfrm>
            <a:off x="4565484" y="1718101"/>
            <a:ext cx="4306531" cy="271327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40" name="Straight Connector 39">
            <a:extLst>
              <a:ext uri="{FF2B5EF4-FFF2-40B4-BE49-F238E27FC236}">
                <a16:creationId xmlns:a16="http://schemas.microsoft.com/office/drawing/2014/main" id="{E598DE55-6195-724C-A9BB-51402570A4E5}"/>
              </a:ext>
            </a:extLst>
          </p:cNvPr>
          <p:cNvCxnSpPr/>
          <p:nvPr/>
        </p:nvCxnSpPr>
        <p:spPr>
          <a:xfrm flipV="1">
            <a:off x="6078046" y="782369"/>
            <a:ext cx="929850" cy="1020478"/>
          </a:xfrm>
          <a:prstGeom prst="line">
            <a:avLst/>
          </a:prstGeom>
          <a:ln w="19050">
            <a:prstDash val="dash"/>
          </a:ln>
          <a:effectLst/>
        </p:spPr>
        <p:style>
          <a:lnRef idx="2">
            <a:schemeClr val="accent1"/>
          </a:lnRef>
          <a:fillRef idx="0">
            <a:schemeClr val="accent1"/>
          </a:fillRef>
          <a:effectRef idx="1">
            <a:schemeClr val="accent1"/>
          </a:effectRef>
          <a:fontRef idx="minor">
            <a:schemeClr val="tx1"/>
          </a:fontRef>
        </p:style>
      </p:cxnSp>
      <p:sp>
        <p:nvSpPr>
          <p:cNvPr id="41" name="Title 1">
            <a:extLst>
              <a:ext uri="{FF2B5EF4-FFF2-40B4-BE49-F238E27FC236}">
                <a16:creationId xmlns:a16="http://schemas.microsoft.com/office/drawing/2014/main" id="{91790DE0-685C-914D-AD11-7F5613A243EC}"/>
              </a:ext>
            </a:extLst>
          </p:cNvPr>
          <p:cNvSpPr>
            <a:spLocks noGrp="1"/>
          </p:cNvSpPr>
          <p:nvPr>
            <p:ph type="title"/>
          </p:nvPr>
        </p:nvSpPr>
        <p:spPr>
          <a:xfrm>
            <a:off x="355048" y="266219"/>
            <a:ext cx="8205304" cy="545192"/>
          </a:xfrm>
        </p:spPr>
        <p:txBody>
          <a:bodyPr/>
          <a:lstStyle/>
          <a:p>
            <a:r>
              <a:rPr lang="en-US" dirty="0">
                <a:solidFill>
                  <a:srgbClr val="545B64"/>
                </a:solidFill>
                <a:latin typeface="Amazon Ember" charset="0"/>
                <a:ea typeface="Amazon Ember" charset="0"/>
                <a:cs typeface="Amazon Ember" charset="0"/>
              </a:rPr>
              <a:t>AWS Regions</a:t>
            </a:r>
          </a:p>
        </p:txBody>
      </p:sp>
      <p:sp>
        <p:nvSpPr>
          <p:cNvPr id="39" name="Content Placeholder 2">
            <a:extLst>
              <a:ext uri="{FF2B5EF4-FFF2-40B4-BE49-F238E27FC236}">
                <a16:creationId xmlns:a16="http://schemas.microsoft.com/office/drawing/2014/main" id="{C335A8D0-9895-4F42-9EF1-E2FD90DA7B2D}"/>
              </a:ext>
            </a:extLst>
          </p:cNvPr>
          <p:cNvSpPr txBox="1">
            <a:spLocks/>
          </p:cNvSpPr>
          <p:nvPr/>
        </p:nvSpPr>
        <p:spPr>
          <a:xfrm>
            <a:off x="4593939" y="1759335"/>
            <a:ext cx="4423901" cy="3059595"/>
          </a:xfrm>
          <a:prstGeom prst="rect">
            <a:avLst/>
          </a:prstGeom>
        </p:spPr>
        <p:txBody>
          <a:bodyPr/>
          <a:lstStyle>
            <a:lvl1pPr marL="342900" indent="-342900" algn="l" defTabSz="457200" rtl="0" eaLnBrk="1" latinLnBrk="0" hangingPunct="1">
              <a:spcBef>
                <a:spcPct val="20000"/>
              </a:spcBef>
              <a:buFont typeface="Arial"/>
              <a:buChar char="•"/>
              <a:defRPr sz="2700" b="0" i="0" kern="1200">
                <a:gradFill>
                  <a:gsLst>
                    <a:gs pos="0">
                      <a:schemeClr val="tx1"/>
                    </a:gs>
                    <a:gs pos="100000">
                      <a:schemeClr val="tx1"/>
                    </a:gs>
                  </a:gsLst>
                  <a:lin ang="5400000" scaled="1"/>
                </a:gradFill>
                <a:latin typeface="+mn-lt"/>
                <a:ea typeface="+mn-ea"/>
                <a:cs typeface="Arial"/>
              </a:defRPr>
            </a:lvl1pPr>
            <a:lvl2pPr marL="742950" indent="-285750" algn="l" defTabSz="457200" rtl="0" eaLnBrk="1" latinLnBrk="0" hangingPunct="1">
              <a:spcBef>
                <a:spcPct val="20000"/>
              </a:spcBef>
              <a:buFont typeface="Arial"/>
              <a:buChar char="–"/>
              <a:defRPr sz="2000" b="0" i="0" kern="1200">
                <a:gradFill>
                  <a:gsLst>
                    <a:gs pos="0">
                      <a:schemeClr val="tx1"/>
                    </a:gs>
                    <a:gs pos="100000">
                      <a:schemeClr val="tx1"/>
                    </a:gs>
                  </a:gsLst>
                  <a:lin ang="5400000" scaled="1"/>
                </a:gradFill>
                <a:latin typeface="+mn-lt"/>
                <a:ea typeface="+mn-ea"/>
                <a:cs typeface="Arial"/>
              </a:defRPr>
            </a:lvl2pPr>
            <a:lvl3pPr marL="1143000" indent="-228600" algn="l" defTabSz="457200" rtl="0" eaLnBrk="1" latinLnBrk="0" hangingPunct="1">
              <a:spcBef>
                <a:spcPct val="20000"/>
              </a:spcBef>
              <a:buFont typeface="Arial"/>
              <a:buChar char="•"/>
              <a:defRPr sz="1800" b="0" i="0" kern="1200">
                <a:gradFill>
                  <a:gsLst>
                    <a:gs pos="0">
                      <a:schemeClr val="tx1"/>
                    </a:gs>
                    <a:gs pos="100000">
                      <a:schemeClr val="tx1"/>
                    </a:gs>
                  </a:gsLst>
                  <a:lin ang="5400000" scaled="1"/>
                </a:gradFill>
                <a:latin typeface="+mn-lt"/>
                <a:ea typeface="+mn-ea"/>
                <a:cs typeface="Arial"/>
              </a:defRPr>
            </a:lvl3pPr>
            <a:lvl4pPr marL="1600200" indent="-228600" algn="l" defTabSz="457200" rtl="0" eaLnBrk="1" latinLnBrk="0" hangingPunct="1">
              <a:spcBef>
                <a:spcPct val="20000"/>
              </a:spcBef>
              <a:buFont typeface="Arial"/>
              <a:buChar char="–"/>
              <a:defRPr sz="1600" b="0" i="0" kern="1200">
                <a:gradFill>
                  <a:gsLst>
                    <a:gs pos="0">
                      <a:schemeClr val="tx1"/>
                    </a:gs>
                    <a:gs pos="100000">
                      <a:schemeClr val="tx1"/>
                    </a:gs>
                  </a:gsLst>
                  <a:lin ang="5400000" scaled="1"/>
                </a:gradFill>
                <a:latin typeface="+mn-lt"/>
                <a:ea typeface="+mn-ea"/>
                <a:cs typeface="Arial"/>
              </a:defRPr>
            </a:lvl4pPr>
            <a:lvl5pPr marL="2057400" indent="-228600" algn="l" defTabSz="457200" rtl="0" eaLnBrk="1" latinLnBrk="0" hangingPunct="1">
              <a:spcBef>
                <a:spcPct val="20000"/>
              </a:spcBef>
              <a:buFont typeface="Arial"/>
              <a:buChar char="»"/>
              <a:defRPr sz="1600" b="0" i="0" kern="1200">
                <a:gradFill>
                  <a:gsLst>
                    <a:gs pos="0">
                      <a:schemeClr val="tx1"/>
                    </a:gs>
                    <a:gs pos="100000">
                      <a:schemeClr val="tx1"/>
                    </a:gs>
                  </a:gsLst>
                  <a:lin ang="5400000" scaled="1"/>
                </a:gradFill>
                <a:latin typeface="+mn-lt"/>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600"/>
              </a:spcBef>
            </a:pPr>
            <a:r>
              <a:rPr lang="en-US" sz="1800" dirty="0">
                <a:solidFill>
                  <a:srgbClr val="545B64"/>
                </a:solidFill>
                <a:latin typeface="Amazon Ember" charset="0"/>
                <a:ea typeface="Amazon Ember" charset="0"/>
                <a:cs typeface="Amazon Ember" charset="0"/>
              </a:rPr>
              <a:t>Mesh of Availability Zones (AZ) and Transit Centers</a:t>
            </a:r>
          </a:p>
          <a:p>
            <a:pPr>
              <a:spcBef>
                <a:spcPts val="600"/>
              </a:spcBef>
            </a:pPr>
            <a:r>
              <a:rPr lang="en-US" sz="1800" b="1" dirty="0">
                <a:solidFill>
                  <a:srgbClr val="545B64"/>
                </a:solidFill>
                <a:latin typeface="Amazon Ember" charset="0"/>
                <a:ea typeface="Amazon Ember" charset="0"/>
                <a:cs typeface="Amazon Ember" charset="0"/>
              </a:rPr>
              <a:t>Redundant</a:t>
            </a:r>
            <a:r>
              <a:rPr lang="en-US" sz="1800" dirty="0">
                <a:solidFill>
                  <a:srgbClr val="545B64"/>
                </a:solidFill>
                <a:latin typeface="Amazon Ember" charset="0"/>
                <a:ea typeface="Amazon Ember" charset="0"/>
                <a:cs typeface="Amazon Ember" charset="0"/>
              </a:rPr>
              <a:t> paths to transit centers</a:t>
            </a:r>
          </a:p>
          <a:p>
            <a:pPr>
              <a:spcBef>
                <a:spcPts val="600"/>
              </a:spcBef>
            </a:pPr>
            <a:r>
              <a:rPr lang="en-US" sz="1800" dirty="0">
                <a:solidFill>
                  <a:srgbClr val="545B64"/>
                </a:solidFill>
                <a:latin typeface="Amazon Ember" charset="0"/>
                <a:ea typeface="Amazon Ember" charset="0"/>
                <a:cs typeface="Amazon Ember" charset="0"/>
              </a:rPr>
              <a:t>Transit centers connect to:</a:t>
            </a:r>
          </a:p>
          <a:p>
            <a:pPr lvl="1">
              <a:spcBef>
                <a:spcPts val="600"/>
              </a:spcBef>
            </a:pPr>
            <a:r>
              <a:rPr lang="en-US" sz="1400" dirty="0">
                <a:solidFill>
                  <a:srgbClr val="545B64"/>
                </a:solidFill>
                <a:latin typeface="Amazon Ember" charset="0"/>
                <a:ea typeface="Amazon Ember" charset="0"/>
                <a:cs typeface="Amazon Ember" charset="0"/>
              </a:rPr>
              <a:t>Private links to other AWS regions</a:t>
            </a:r>
          </a:p>
          <a:p>
            <a:pPr lvl="1">
              <a:spcBef>
                <a:spcPts val="600"/>
              </a:spcBef>
            </a:pPr>
            <a:r>
              <a:rPr lang="en-US" sz="1400" dirty="0">
                <a:solidFill>
                  <a:srgbClr val="545B64"/>
                </a:solidFill>
                <a:latin typeface="Amazon Ember" charset="0"/>
                <a:ea typeface="Amazon Ember" charset="0"/>
                <a:cs typeface="Amazon Ember" charset="0"/>
              </a:rPr>
              <a:t>Private links to customers</a:t>
            </a:r>
          </a:p>
          <a:p>
            <a:pPr lvl="1">
              <a:spcBef>
                <a:spcPts val="600"/>
              </a:spcBef>
            </a:pPr>
            <a:r>
              <a:rPr lang="en-US" sz="1400" dirty="0">
                <a:solidFill>
                  <a:srgbClr val="545B64"/>
                </a:solidFill>
                <a:latin typeface="Amazon Ember" charset="0"/>
                <a:ea typeface="Amazon Ember" charset="0"/>
                <a:cs typeface="Amazon Ember" charset="0"/>
              </a:rPr>
              <a:t>Internet through peering &amp; paid transit</a:t>
            </a:r>
          </a:p>
          <a:p>
            <a:pPr>
              <a:spcBef>
                <a:spcPts val="600"/>
              </a:spcBef>
            </a:pPr>
            <a:r>
              <a:rPr lang="en-US" sz="1800" dirty="0">
                <a:solidFill>
                  <a:srgbClr val="545B64"/>
                </a:solidFill>
                <a:latin typeface="Amazon Ember" charset="0"/>
                <a:ea typeface="Amazon Ember" charset="0"/>
                <a:cs typeface="Amazon Ember" charset="0"/>
              </a:rPr>
              <a:t>AZs &lt;2ms apart &amp; usually &lt;1ms</a:t>
            </a:r>
          </a:p>
        </p:txBody>
      </p:sp>
    </p:spTree>
    <p:extLst>
      <p:ext uri="{BB962C8B-B14F-4D97-AF65-F5344CB8AC3E}">
        <p14:creationId xmlns:p14="http://schemas.microsoft.com/office/powerpoint/2010/main" val="2085180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9C5F535D-4341-B44E-BE9F-C045B616A23F}"/>
              </a:ext>
            </a:extLst>
          </p:cNvPr>
          <p:cNvCxnSpPr/>
          <p:nvPr/>
        </p:nvCxnSpPr>
        <p:spPr>
          <a:xfrm flipV="1">
            <a:off x="4457700" y="1277565"/>
            <a:ext cx="2092595" cy="2551485"/>
          </a:xfrm>
          <a:prstGeom prst="line">
            <a:avLst/>
          </a:prstGeom>
          <a:ln w="19050">
            <a:prstDash val="dash"/>
          </a:ln>
          <a:effectLst/>
        </p:spPr>
        <p:style>
          <a:lnRef idx="2">
            <a:schemeClr val="accent1"/>
          </a:lnRef>
          <a:fillRef idx="0">
            <a:schemeClr val="accent1"/>
          </a:fillRef>
          <a:effectRef idx="1">
            <a:schemeClr val="accent1"/>
          </a:effectRef>
          <a:fontRef idx="minor">
            <a:schemeClr val="tx1"/>
          </a:fontRef>
        </p:style>
      </p:cxnSp>
      <p:sp>
        <p:nvSpPr>
          <p:cNvPr id="6" name="Title 1">
            <a:extLst>
              <a:ext uri="{FF2B5EF4-FFF2-40B4-BE49-F238E27FC236}">
                <a16:creationId xmlns:a16="http://schemas.microsoft.com/office/drawing/2014/main" id="{FBA5520E-7D38-504E-BD8D-6D8807352320}"/>
              </a:ext>
            </a:extLst>
          </p:cNvPr>
          <p:cNvSpPr>
            <a:spLocks noGrp="1"/>
          </p:cNvSpPr>
          <p:nvPr>
            <p:ph type="title"/>
          </p:nvPr>
        </p:nvSpPr>
        <p:spPr>
          <a:xfrm>
            <a:off x="336789" y="114936"/>
            <a:ext cx="8205304" cy="545192"/>
          </a:xfrm>
        </p:spPr>
        <p:txBody>
          <a:bodyPr/>
          <a:lstStyle/>
          <a:p>
            <a:r>
              <a:rPr lang="en-US" dirty="0">
                <a:solidFill>
                  <a:srgbClr val="545B64"/>
                </a:solidFill>
                <a:latin typeface="Amazon Ember" charset="0"/>
                <a:ea typeface="Amazon Ember" charset="0"/>
                <a:cs typeface="Amazon Ember" charset="0"/>
              </a:rPr>
              <a:t>AWS Availability Zones</a:t>
            </a:r>
          </a:p>
        </p:txBody>
      </p:sp>
      <p:cxnSp>
        <p:nvCxnSpPr>
          <p:cNvPr id="7" name="Straight Connector 6">
            <a:extLst>
              <a:ext uri="{FF2B5EF4-FFF2-40B4-BE49-F238E27FC236}">
                <a16:creationId xmlns:a16="http://schemas.microsoft.com/office/drawing/2014/main" id="{A4068E8D-4A76-0547-8249-4F60F867F55C}"/>
              </a:ext>
            </a:extLst>
          </p:cNvPr>
          <p:cNvCxnSpPr/>
          <p:nvPr/>
        </p:nvCxnSpPr>
        <p:spPr>
          <a:xfrm flipV="1">
            <a:off x="4445138" y="1124348"/>
            <a:ext cx="2105157" cy="32195"/>
          </a:xfrm>
          <a:prstGeom prst="line">
            <a:avLst/>
          </a:prstGeom>
          <a:ln w="19050">
            <a:prstDash val="dash"/>
          </a:ln>
          <a:effectLst/>
        </p:spPr>
        <p:style>
          <a:lnRef idx="2">
            <a:schemeClr val="accent1"/>
          </a:lnRef>
          <a:fillRef idx="0">
            <a:schemeClr val="accent1"/>
          </a:fillRef>
          <a:effectRef idx="1">
            <a:schemeClr val="accent1"/>
          </a:effectRef>
          <a:fontRef idx="minor">
            <a:schemeClr val="tx1"/>
          </a:fontRef>
        </p:style>
      </p:cxnSp>
      <p:grpSp>
        <p:nvGrpSpPr>
          <p:cNvPr id="9" name="Group 8">
            <a:extLst>
              <a:ext uri="{FF2B5EF4-FFF2-40B4-BE49-F238E27FC236}">
                <a16:creationId xmlns:a16="http://schemas.microsoft.com/office/drawing/2014/main" id="{4DFB5BA2-42EE-D847-8724-8D43842AD633}"/>
              </a:ext>
            </a:extLst>
          </p:cNvPr>
          <p:cNvGrpSpPr>
            <a:grpSpLocks noChangeAspect="1"/>
          </p:cNvGrpSpPr>
          <p:nvPr/>
        </p:nvGrpSpPr>
        <p:grpSpPr>
          <a:xfrm>
            <a:off x="6391275" y="490786"/>
            <a:ext cx="2247900" cy="1427535"/>
            <a:chOff x="283169" y="1209957"/>
            <a:chExt cx="5389571" cy="3208556"/>
          </a:xfrm>
        </p:grpSpPr>
        <p:cxnSp>
          <p:nvCxnSpPr>
            <p:cNvPr id="10" name="Straight Connector 9">
              <a:extLst>
                <a:ext uri="{FF2B5EF4-FFF2-40B4-BE49-F238E27FC236}">
                  <a16:creationId xmlns:a16="http://schemas.microsoft.com/office/drawing/2014/main" id="{C7CE55F9-DD0B-5D4E-81EA-C27EC3DEDFA0}"/>
                </a:ext>
              </a:extLst>
            </p:cNvPr>
            <p:cNvCxnSpPr/>
            <p:nvPr/>
          </p:nvCxnSpPr>
          <p:spPr>
            <a:xfrm>
              <a:off x="2301776" y="1591659"/>
              <a:ext cx="2208944" cy="0"/>
            </a:xfrm>
            <a:prstGeom prst="line">
              <a:avLst/>
            </a:prstGeom>
            <a:ln>
              <a:solidFill>
                <a:schemeClr val="bg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F033A8AB-2EFD-1B47-A8B1-6BF5DF6E8417}"/>
                </a:ext>
              </a:extLst>
            </p:cNvPr>
            <p:cNvCxnSpPr/>
            <p:nvPr/>
          </p:nvCxnSpPr>
          <p:spPr>
            <a:xfrm flipV="1">
              <a:off x="5000956" y="1835168"/>
              <a:ext cx="0" cy="1945014"/>
            </a:xfrm>
            <a:prstGeom prst="line">
              <a:avLst/>
            </a:prstGeom>
            <a:ln>
              <a:solidFill>
                <a:schemeClr val="bg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5DE8DFD8-F415-9940-BEDE-5514A37E1809}"/>
                </a:ext>
              </a:extLst>
            </p:cNvPr>
            <p:cNvCxnSpPr/>
            <p:nvPr/>
          </p:nvCxnSpPr>
          <p:spPr>
            <a:xfrm flipV="1">
              <a:off x="1811540" y="1835168"/>
              <a:ext cx="0" cy="1945014"/>
            </a:xfrm>
            <a:prstGeom prst="line">
              <a:avLst/>
            </a:prstGeom>
            <a:ln>
              <a:solidFill>
                <a:schemeClr val="bg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C73E08D2-EF3F-1D45-AA93-8458ECA4B63C}"/>
                </a:ext>
              </a:extLst>
            </p:cNvPr>
            <p:cNvCxnSpPr/>
            <p:nvPr/>
          </p:nvCxnSpPr>
          <p:spPr>
            <a:xfrm>
              <a:off x="2255855" y="1703196"/>
              <a:ext cx="1765284" cy="936864"/>
            </a:xfrm>
            <a:prstGeom prst="line">
              <a:avLst/>
            </a:prstGeom>
            <a:ln>
              <a:solidFill>
                <a:schemeClr val="bg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86352941-0DE1-7941-9F5B-21896A70D93C}"/>
                </a:ext>
              </a:extLst>
            </p:cNvPr>
            <p:cNvCxnSpPr/>
            <p:nvPr/>
          </p:nvCxnSpPr>
          <p:spPr>
            <a:xfrm>
              <a:off x="2009670" y="1813728"/>
              <a:ext cx="649687" cy="755011"/>
            </a:xfrm>
            <a:prstGeom prst="line">
              <a:avLst/>
            </a:prstGeom>
            <a:ln>
              <a:solidFill>
                <a:schemeClr val="bg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46D63C18-43E9-F34C-B6E2-6DB377DCF3F9}"/>
                </a:ext>
              </a:extLst>
            </p:cNvPr>
            <p:cNvCxnSpPr/>
            <p:nvPr/>
          </p:nvCxnSpPr>
          <p:spPr>
            <a:xfrm>
              <a:off x="2139105" y="1769643"/>
              <a:ext cx="2603717" cy="2048731"/>
            </a:xfrm>
            <a:prstGeom prst="line">
              <a:avLst/>
            </a:prstGeom>
            <a:ln>
              <a:solidFill>
                <a:schemeClr val="bg2">
                  <a:lumMod val="75000"/>
                </a:schemeClr>
              </a:solidFill>
            </a:ln>
            <a:effectLst/>
          </p:spPr>
          <p:style>
            <a:lnRef idx="2">
              <a:schemeClr val="accent1"/>
            </a:lnRef>
            <a:fillRef idx="0">
              <a:schemeClr val="accent1"/>
            </a:fillRef>
            <a:effectRef idx="1">
              <a:schemeClr val="accent1"/>
            </a:effectRef>
            <a:fontRef idx="minor">
              <a:schemeClr val="tx1"/>
            </a:fontRef>
          </p:style>
        </p:cxnSp>
        <p:grpSp>
          <p:nvGrpSpPr>
            <p:cNvPr id="16" name="Group 15">
              <a:extLst>
                <a:ext uri="{FF2B5EF4-FFF2-40B4-BE49-F238E27FC236}">
                  <a16:creationId xmlns:a16="http://schemas.microsoft.com/office/drawing/2014/main" id="{D89DCDBD-6E0D-1241-849F-590D15C28E9D}"/>
                </a:ext>
              </a:extLst>
            </p:cNvPr>
            <p:cNvGrpSpPr/>
            <p:nvPr/>
          </p:nvGrpSpPr>
          <p:grpSpPr>
            <a:xfrm>
              <a:off x="283169" y="1209957"/>
              <a:ext cx="5389571" cy="3208556"/>
              <a:chOff x="411239" y="1209957"/>
              <a:chExt cx="5389571" cy="3208556"/>
            </a:xfrm>
          </p:grpSpPr>
          <p:grpSp>
            <p:nvGrpSpPr>
              <p:cNvPr id="30" name="Group 29">
                <a:extLst>
                  <a:ext uri="{FF2B5EF4-FFF2-40B4-BE49-F238E27FC236}">
                    <a16:creationId xmlns:a16="http://schemas.microsoft.com/office/drawing/2014/main" id="{C9DF5163-F89C-8942-8284-774353FAEC02}"/>
                  </a:ext>
                </a:extLst>
              </p:cNvPr>
              <p:cNvGrpSpPr/>
              <p:nvPr/>
            </p:nvGrpSpPr>
            <p:grpSpPr>
              <a:xfrm>
                <a:off x="648917" y="1348150"/>
                <a:ext cx="4970345" cy="2919050"/>
                <a:chOff x="-131203" y="1058981"/>
                <a:chExt cx="6735208" cy="3747476"/>
              </a:xfrm>
            </p:grpSpPr>
            <p:sp>
              <p:nvSpPr>
                <p:cNvPr id="32" name="Oval 31">
                  <a:extLst>
                    <a:ext uri="{FF2B5EF4-FFF2-40B4-BE49-F238E27FC236}">
                      <a16:creationId xmlns:a16="http://schemas.microsoft.com/office/drawing/2014/main" id="{1A83AD9D-B83F-444A-93B7-00809E778862}"/>
                    </a:ext>
                  </a:extLst>
                </p:cNvPr>
                <p:cNvSpPr/>
                <p:nvPr/>
              </p:nvSpPr>
              <p:spPr>
                <a:xfrm>
                  <a:off x="953479" y="4181223"/>
                  <a:ext cx="1328617" cy="625234"/>
                </a:xfrm>
                <a:prstGeom prst="ellipse">
                  <a:avLst/>
                </a:prstGeom>
                <a:noFill/>
                <a:ln>
                  <a:solidFill>
                    <a:srgbClr val="F7A028"/>
                  </a:solidFill>
                </a:ln>
              </p:spPr>
              <p:style>
                <a:lnRef idx="2">
                  <a:schemeClr val="accent1"/>
                </a:lnRef>
                <a:fillRef idx="1">
                  <a:schemeClr val="lt1"/>
                </a:fillRef>
                <a:effectRef idx="0">
                  <a:schemeClr val="accent1"/>
                </a:effectRef>
                <a:fontRef idx="minor">
                  <a:schemeClr val="dk1"/>
                </a:fontRef>
              </p:style>
              <p:txBody>
                <a:bodyPr lIns="0" tIns="0" rIns="0" bIns="0" rtlCol="0" anchor="ctr"/>
                <a:lstStyle/>
                <a:p>
                  <a:pPr algn="ctr"/>
                  <a:r>
                    <a:rPr lang="en-US" sz="1100" dirty="0">
                      <a:solidFill>
                        <a:schemeClr val="tx1"/>
                      </a:solidFill>
                      <a:latin typeface="Century Gothic" panose="020B0502020202020204" pitchFamily="34" charset="0"/>
                    </a:rPr>
                    <a:t>AZ</a:t>
                  </a:r>
                  <a:endParaRPr lang="en-US" sz="1050" dirty="0">
                    <a:solidFill>
                      <a:schemeClr val="tx1"/>
                    </a:solidFill>
                    <a:latin typeface="Century Gothic" panose="020B0502020202020204" pitchFamily="34" charset="0"/>
                  </a:endParaRPr>
                </a:p>
              </p:txBody>
            </p:sp>
            <p:sp>
              <p:nvSpPr>
                <p:cNvPr id="33" name="Oval 32">
                  <a:extLst>
                    <a:ext uri="{FF2B5EF4-FFF2-40B4-BE49-F238E27FC236}">
                      <a16:creationId xmlns:a16="http://schemas.microsoft.com/office/drawing/2014/main" id="{6B9B6CE3-68F8-F741-9BB4-21B0AF83D636}"/>
                    </a:ext>
                  </a:extLst>
                </p:cNvPr>
                <p:cNvSpPr/>
                <p:nvPr/>
              </p:nvSpPr>
              <p:spPr>
                <a:xfrm>
                  <a:off x="953479" y="1058981"/>
                  <a:ext cx="1328616" cy="625233"/>
                </a:xfrm>
                <a:prstGeom prst="ellipse">
                  <a:avLst/>
                </a:prstGeom>
                <a:noFill/>
                <a:ln>
                  <a:solidFill>
                    <a:srgbClr val="F7A028"/>
                  </a:solidFill>
                </a:ln>
              </p:spPr>
              <p:style>
                <a:lnRef idx="2">
                  <a:schemeClr val="accent1"/>
                </a:lnRef>
                <a:fillRef idx="1">
                  <a:schemeClr val="lt1"/>
                </a:fillRef>
                <a:effectRef idx="0">
                  <a:schemeClr val="accent1"/>
                </a:effectRef>
                <a:fontRef idx="minor">
                  <a:schemeClr val="dk1"/>
                </a:fontRef>
              </p:style>
              <p:txBody>
                <a:bodyPr lIns="0" tIns="0" rIns="0" bIns="0" rtlCol="0" anchor="ctr"/>
                <a:lstStyle/>
                <a:p>
                  <a:pPr algn="ctr"/>
                  <a:r>
                    <a:rPr lang="en-US" sz="1100" dirty="0">
                      <a:solidFill>
                        <a:schemeClr val="tx1"/>
                      </a:solidFill>
                      <a:latin typeface="Century Gothic" panose="020B0502020202020204" pitchFamily="34" charset="0"/>
                    </a:rPr>
                    <a:t>AZ</a:t>
                  </a:r>
                  <a:endParaRPr lang="en-US" sz="1050" dirty="0">
                    <a:solidFill>
                      <a:schemeClr val="tx1"/>
                    </a:solidFill>
                    <a:latin typeface="Century Gothic" panose="020B0502020202020204" pitchFamily="34" charset="0"/>
                  </a:endParaRPr>
                </a:p>
              </p:txBody>
            </p:sp>
            <p:sp>
              <p:nvSpPr>
                <p:cNvPr id="34" name="Oval 33">
                  <a:extLst>
                    <a:ext uri="{FF2B5EF4-FFF2-40B4-BE49-F238E27FC236}">
                      <a16:creationId xmlns:a16="http://schemas.microsoft.com/office/drawing/2014/main" id="{CCCF9A22-54B8-0A42-9448-73AD209A0F18}"/>
                    </a:ext>
                  </a:extLst>
                </p:cNvPr>
                <p:cNvSpPr/>
                <p:nvPr/>
              </p:nvSpPr>
              <p:spPr>
                <a:xfrm>
                  <a:off x="-131203" y="2618148"/>
                  <a:ext cx="1328616" cy="625233"/>
                </a:xfrm>
                <a:prstGeom prst="ellipse">
                  <a:avLst/>
                </a:prstGeom>
                <a:noFill/>
                <a:ln>
                  <a:solidFill>
                    <a:srgbClr val="F7A028"/>
                  </a:solidFill>
                </a:ln>
              </p:spPr>
              <p:style>
                <a:lnRef idx="2">
                  <a:schemeClr val="accent1"/>
                </a:lnRef>
                <a:fillRef idx="1">
                  <a:schemeClr val="lt1"/>
                </a:fillRef>
                <a:effectRef idx="0">
                  <a:schemeClr val="accent1"/>
                </a:effectRef>
                <a:fontRef idx="minor">
                  <a:schemeClr val="dk1"/>
                </a:fontRef>
              </p:style>
              <p:txBody>
                <a:bodyPr lIns="0" tIns="0" rIns="0" bIns="0" rtlCol="0" anchor="ctr"/>
                <a:lstStyle/>
                <a:p>
                  <a:pPr algn="ctr"/>
                  <a:r>
                    <a:rPr lang="en-US" sz="1100" dirty="0">
                      <a:solidFill>
                        <a:schemeClr val="tx1"/>
                      </a:solidFill>
                      <a:latin typeface="Century Gothic" panose="020B0502020202020204" pitchFamily="34" charset="0"/>
                    </a:rPr>
                    <a:t>AZ</a:t>
                  </a:r>
                  <a:endParaRPr lang="en-US" sz="1050" dirty="0">
                    <a:solidFill>
                      <a:schemeClr val="tx1"/>
                    </a:solidFill>
                    <a:latin typeface="Century Gothic" panose="020B0502020202020204" pitchFamily="34" charset="0"/>
                  </a:endParaRPr>
                </a:p>
              </p:txBody>
            </p:sp>
            <p:sp>
              <p:nvSpPr>
                <p:cNvPr id="35" name="Oval 34">
                  <a:extLst>
                    <a:ext uri="{FF2B5EF4-FFF2-40B4-BE49-F238E27FC236}">
                      <a16:creationId xmlns:a16="http://schemas.microsoft.com/office/drawing/2014/main" id="{D788F1C4-9B98-1E45-B5F5-C72625CE2EF4}"/>
                    </a:ext>
                  </a:extLst>
                </p:cNvPr>
                <p:cNvSpPr/>
                <p:nvPr/>
              </p:nvSpPr>
              <p:spPr>
                <a:xfrm>
                  <a:off x="2102339" y="2625973"/>
                  <a:ext cx="1328616" cy="625233"/>
                </a:xfrm>
                <a:prstGeom prst="ellipse">
                  <a:avLst/>
                </a:prstGeom>
                <a:noFill/>
                <a:ln>
                  <a:solidFill>
                    <a:srgbClr val="F7A028"/>
                  </a:solidFill>
                </a:ln>
              </p:spPr>
              <p:style>
                <a:lnRef idx="2">
                  <a:schemeClr val="accent1"/>
                </a:lnRef>
                <a:fillRef idx="1">
                  <a:schemeClr val="lt1"/>
                </a:fillRef>
                <a:effectRef idx="0">
                  <a:schemeClr val="accent1"/>
                </a:effectRef>
                <a:fontRef idx="minor">
                  <a:schemeClr val="dk1"/>
                </a:fontRef>
              </p:style>
              <p:txBody>
                <a:bodyPr lIns="0" tIns="0" rIns="0" bIns="0" rtlCol="0" anchor="ctr"/>
                <a:lstStyle/>
                <a:p>
                  <a:pPr algn="ctr"/>
                  <a:r>
                    <a:rPr lang="en-US" sz="1100" dirty="0">
                      <a:solidFill>
                        <a:schemeClr val="tx1"/>
                      </a:solidFill>
                      <a:latin typeface="Century Gothic" panose="020B0502020202020204" pitchFamily="34" charset="0"/>
                    </a:rPr>
                    <a:t>AZ</a:t>
                  </a:r>
                  <a:endParaRPr lang="en-US" sz="1050" dirty="0">
                    <a:solidFill>
                      <a:schemeClr val="tx1"/>
                    </a:solidFill>
                    <a:latin typeface="Century Gothic" panose="020B0502020202020204" pitchFamily="34" charset="0"/>
                  </a:endParaRPr>
                </a:p>
              </p:txBody>
            </p:sp>
            <p:sp>
              <p:nvSpPr>
                <p:cNvPr id="36" name="Oval 35">
                  <a:extLst>
                    <a:ext uri="{FF2B5EF4-FFF2-40B4-BE49-F238E27FC236}">
                      <a16:creationId xmlns:a16="http://schemas.microsoft.com/office/drawing/2014/main" id="{E79ACB1F-61E9-2449-9E66-1B1934A16E44}"/>
                    </a:ext>
                  </a:extLst>
                </p:cNvPr>
                <p:cNvSpPr/>
                <p:nvPr/>
              </p:nvSpPr>
              <p:spPr>
                <a:xfrm>
                  <a:off x="4417396" y="2625972"/>
                  <a:ext cx="1328617" cy="625234"/>
                </a:xfrm>
                <a:prstGeom prst="ellipse">
                  <a:avLst/>
                </a:prstGeom>
                <a:noFill/>
                <a:ln>
                  <a:solidFill>
                    <a:srgbClr val="F7A028"/>
                  </a:solidFill>
                </a:ln>
              </p:spPr>
              <p:style>
                <a:lnRef idx="2">
                  <a:schemeClr val="accent1"/>
                </a:lnRef>
                <a:fillRef idx="1">
                  <a:schemeClr val="lt1"/>
                </a:fillRef>
                <a:effectRef idx="0">
                  <a:schemeClr val="accent1"/>
                </a:effectRef>
                <a:fontRef idx="minor">
                  <a:schemeClr val="dk1"/>
                </a:fontRef>
              </p:style>
              <p:txBody>
                <a:bodyPr lIns="0" tIns="0" rIns="0" bIns="0" rtlCol="0" anchor="ctr"/>
                <a:lstStyle/>
                <a:p>
                  <a:pPr algn="ctr"/>
                  <a:r>
                    <a:rPr lang="en-US" sz="1100" dirty="0">
                      <a:solidFill>
                        <a:schemeClr val="tx1"/>
                      </a:solidFill>
                      <a:latin typeface="Century Gothic" panose="020B0502020202020204" pitchFamily="34" charset="0"/>
                    </a:rPr>
                    <a:t>AZ</a:t>
                  </a:r>
                  <a:endParaRPr lang="en-US" sz="1050" dirty="0">
                    <a:solidFill>
                      <a:schemeClr val="tx1"/>
                    </a:solidFill>
                    <a:latin typeface="Century Gothic" panose="020B0502020202020204" pitchFamily="34" charset="0"/>
                  </a:endParaRPr>
                </a:p>
              </p:txBody>
            </p:sp>
            <p:sp>
              <p:nvSpPr>
                <p:cNvPr id="37" name="Oval 36">
                  <a:extLst>
                    <a:ext uri="{FF2B5EF4-FFF2-40B4-BE49-F238E27FC236}">
                      <a16:creationId xmlns:a16="http://schemas.microsoft.com/office/drawing/2014/main" id="{FA602BAB-DE74-2443-85C6-7A3F9B09BAEC}"/>
                    </a:ext>
                  </a:extLst>
                </p:cNvPr>
                <p:cNvSpPr/>
                <p:nvPr/>
              </p:nvSpPr>
              <p:spPr>
                <a:xfrm>
                  <a:off x="5275388" y="4181223"/>
                  <a:ext cx="1328617" cy="625234"/>
                </a:xfrm>
                <a:prstGeom prst="ellipse">
                  <a:avLst/>
                </a:prstGeom>
                <a:noFill/>
                <a:ln>
                  <a:solidFill>
                    <a:srgbClr val="F7A028"/>
                  </a:solidFill>
                </a:ln>
              </p:spPr>
              <p:style>
                <a:lnRef idx="2">
                  <a:schemeClr val="accent1"/>
                </a:lnRef>
                <a:fillRef idx="1">
                  <a:schemeClr val="lt1"/>
                </a:fillRef>
                <a:effectRef idx="0">
                  <a:schemeClr val="accent1"/>
                </a:effectRef>
                <a:fontRef idx="minor">
                  <a:schemeClr val="dk1"/>
                </a:fontRef>
              </p:style>
              <p:txBody>
                <a:bodyPr lIns="0" tIns="0" rIns="0" bIns="0" rtlCol="0" anchor="ctr"/>
                <a:lstStyle/>
                <a:p>
                  <a:pPr algn="ctr"/>
                  <a:r>
                    <a:rPr lang="en-US" sz="700" dirty="0">
                      <a:solidFill>
                        <a:schemeClr val="tx1"/>
                      </a:solidFill>
                      <a:latin typeface="Century Gothic" panose="020B0502020202020204" pitchFamily="34" charset="0"/>
                    </a:rPr>
                    <a:t>Transit</a:t>
                  </a:r>
                  <a:endParaRPr lang="en-US" sz="600" dirty="0">
                    <a:solidFill>
                      <a:schemeClr val="tx1"/>
                    </a:solidFill>
                    <a:latin typeface="Century Gothic" panose="020B0502020202020204" pitchFamily="34" charset="0"/>
                  </a:endParaRPr>
                </a:p>
              </p:txBody>
            </p:sp>
            <p:sp>
              <p:nvSpPr>
                <p:cNvPr id="38" name="Oval 37">
                  <a:extLst>
                    <a:ext uri="{FF2B5EF4-FFF2-40B4-BE49-F238E27FC236}">
                      <a16:creationId xmlns:a16="http://schemas.microsoft.com/office/drawing/2014/main" id="{F577BE28-2D1E-E24C-9C84-947DB479D82D}"/>
                    </a:ext>
                  </a:extLst>
                </p:cNvPr>
                <p:cNvSpPr/>
                <p:nvPr/>
              </p:nvSpPr>
              <p:spPr>
                <a:xfrm>
                  <a:off x="5275388" y="1058981"/>
                  <a:ext cx="1328617" cy="625234"/>
                </a:xfrm>
                <a:prstGeom prst="ellipse">
                  <a:avLst/>
                </a:prstGeom>
                <a:noFill/>
                <a:ln>
                  <a:solidFill>
                    <a:srgbClr val="F7A028"/>
                  </a:solidFill>
                </a:ln>
              </p:spPr>
              <p:style>
                <a:lnRef idx="2">
                  <a:schemeClr val="accent1"/>
                </a:lnRef>
                <a:fillRef idx="1">
                  <a:schemeClr val="lt1"/>
                </a:fillRef>
                <a:effectRef idx="0">
                  <a:schemeClr val="accent1"/>
                </a:effectRef>
                <a:fontRef idx="minor">
                  <a:schemeClr val="dk1"/>
                </a:fontRef>
              </p:style>
              <p:txBody>
                <a:bodyPr lIns="0" tIns="0" rIns="0" bIns="0" rtlCol="0" anchor="ctr"/>
                <a:lstStyle/>
                <a:p>
                  <a:pPr algn="ctr"/>
                  <a:r>
                    <a:rPr lang="en-US" sz="700" dirty="0">
                      <a:solidFill>
                        <a:schemeClr val="tx1"/>
                      </a:solidFill>
                      <a:latin typeface="Century Gothic" panose="020B0502020202020204" pitchFamily="34" charset="0"/>
                    </a:rPr>
                    <a:t>Transit</a:t>
                  </a:r>
                  <a:endParaRPr lang="en-US" sz="600" dirty="0">
                    <a:solidFill>
                      <a:schemeClr val="tx1"/>
                    </a:solidFill>
                    <a:latin typeface="Century Gothic" panose="020B0502020202020204" pitchFamily="34" charset="0"/>
                  </a:endParaRPr>
                </a:p>
              </p:txBody>
            </p:sp>
          </p:grpSp>
          <p:sp>
            <p:nvSpPr>
              <p:cNvPr id="31" name="Rectangle 30">
                <a:extLst>
                  <a:ext uri="{FF2B5EF4-FFF2-40B4-BE49-F238E27FC236}">
                    <a16:creationId xmlns:a16="http://schemas.microsoft.com/office/drawing/2014/main" id="{82AF9E49-5EF7-434F-8F14-EAF7F7FB3DDC}"/>
                  </a:ext>
                </a:extLst>
              </p:cNvPr>
              <p:cNvSpPr/>
              <p:nvPr/>
            </p:nvSpPr>
            <p:spPr>
              <a:xfrm>
                <a:off x="411239" y="1209957"/>
                <a:ext cx="5389571" cy="3208556"/>
              </a:xfrm>
              <a:prstGeom prst="rect">
                <a:avLst/>
              </a:prstGeom>
              <a:noFill/>
              <a:ln w="25400">
                <a:solidFill>
                  <a:srgbClr val="F7A028"/>
                </a:solidFill>
              </a:ln>
              <a:effectLst/>
            </p:spPr>
            <p:style>
              <a:lnRef idx="1">
                <a:schemeClr val="accent2"/>
              </a:lnRef>
              <a:fillRef idx="3">
                <a:schemeClr val="accent2"/>
              </a:fillRef>
              <a:effectRef idx="2">
                <a:schemeClr val="accent2"/>
              </a:effectRef>
              <a:fontRef idx="minor">
                <a:schemeClr val="lt1"/>
              </a:fontRef>
            </p:style>
            <p:txBody>
              <a:bodyPr lIns="0" tIns="0" rIns="0" bIns="0" rtlCol="0" anchor="ctr"/>
              <a:lstStyle/>
              <a:p>
                <a:pPr algn="ctr"/>
                <a:endParaRPr lang="en-US" sz="2400">
                  <a:solidFill>
                    <a:schemeClr val="tx1"/>
                  </a:solidFill>
                  <a:latin typeface="Century Gothic" panose="020B0502020202020204" pitchFamily="34" charset="0"/>
                </a:endParaRPr>
              </a:p>
            </p:txBody>
          </p:sp>
        </p:grpSp>
        <p:cxnSp>
          <p:nvCxnSpPr>
            <p:cNvPr id="17" name="Straight Connector 16">
              <a:extLst>
                <a:ext uri="{FF2B5EF4-FFF2-40B4-BE49-F238E27FC236}">
                  <a16:creationId xmlns:a16="http://schemas.microsoft.com/office/drawing/2014/main" id="{016BF929-ADFC-AD46-B1AB-B5977A3AD47E}"/>
                </a:ext>
              </a:extLst>
            </p:cNvPr>
            <p:cNvCxnSpPr/>
            <p:nvPr/>
          </p:nvCxnSpPr>
          <p:spPr>
            <a:xfrm flipH="1">
              <a:off x="1357732" y="1654174"/>
              <a:ext cx="3185946" cy="979791"/>
            </a:xfrm>
            <a:prstGeom prst="line">
              <a:avLst/>
            </a:prstGeom>
            <a:ln>
              <a:solidFill>
                <a:schemeClr val="bg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7C29BF42-9108-5643-AA51-ECD8985B8008}"/>
                </a:ext>
              </a:extLst>
            </p:cNvPr>
            <p:cNvCxnSpPr/>
            <p:nvPr/>
          </p:nvCxnSpPr>
          <p:spPr>
            <a:xfrm flipH="1">
              <a:off x="3006008" y="1737387"/>
              <a:ext cx="1579675" cy="902673"/>
            </a:xfrm>
            <a:prstGeom prst="line">
              <a:avLst/>
            </a:prstGeom>
            <a:ln>
              <a:solidFill>
                <a:schemeClr val="bg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877234F5-005C-1742-965C-F4693ED91CC2}"/>
                </a:ext>
              </a:extLst>
            </p:cNvPr>
            <p:cNvCxnSpPr/>
            <p:nvPr/>
          </p:nvCxnSpPr>
          <p:spPr>
            <a:xfrm flipH="1">
              <a:off x="2185546" y="1793806"/>
              <a:ext cx="2560146" cy="2057698"/>
            </a:xfrm>
            <a:prstGeom prst="line">
              <a:avLst/>
            </a:prstGeom>
            <a:ln>
              <a:solidFill>
                <a:schemeClr val="bg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F73F3E95-C764-9C44-A35E-5930A4F7341E}"/>
                </a:ext>
              </a:extLst>
            </p:cNvPr>
            <p:cNvCxnSpPr/>
            <p:nvPr/>
          </p:nvCxnSpPr>
          <p:spPr>
            <a:xfrm flipH="1" flipV="1">
              <a:off x="4615272" y="3023202"/>
              <a:ext cx="202914" cy="765028"/>
            </a:xfrm>
            <a:prstGeom prst="line">
              <a:avLst/>
            </a:prstGeom>
            <a:ln>
              <a:solidFill>
                <a:schemeClr val="bg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5E43B15A-E1AD-7E4B-A661-8B383325BE96}"/>
                </a:ext>
              </a:extLst>
            </p:cNvPr>
            <p:cNvCxnSpPr/>
            <p:nvPr/>
          </p:nvCxnSpPr>
          <p:spPr>
            <a:xfrm flipH="1">
              <a:off x="2265903" y="2984434"/>
              <a:ext cx="1771661" cy="934423"/>
            </a:xfrm>
            <a:prstGeom prst="line">
              <a:avLst/>
            </a:prstGeom>
            <a:ln>
              <a:solidFill>
                <a:schemeClr val="bg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28F79E85-9DDD-E248-8C34-3B2515364742}"/>
                </a:ext>
              </a:extLst>
            </p:cNvPr>
            <p:cNvCxnSpPr/>
            <p:nvPr/>
          </p:nvCxnSpPr>
          <p:spPr>
            <a:xfrm>
              <a:off x="3149594" y="2812247"/>
              <a:ext cx="727958" cy="0"/>
            </a:xfrm>
            <a:prstGeom prst="line">
              <a:avLst/>
            </a:prstGeom>
            <a:ln>
              <a:solidFill>
                <a:schemeClr val="bg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AB46F79C-982C-E34D-A1C6-5C40389548F4}"/>
                </a:ext>
              </a:extLst>
            </p:cNvPr>
            <p:cNvCxnSpPr/>
            <p:nvPr/>
          </p:nvCxnSpPr>
          <p:spPr>
            <a:xfrm>
              <a:off x="2292234" y="4024361"/>
              <a:ext cx="2208944" cy="0"/>
            </a:xfrm>
            <a:prstGeom prst="line">
              <a:avLst/>
            </a:prstGeom>
            <a:ln>
              <a:solidFill>
                <a:schemeClr val="bg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2B482F30-6ABA-5844-BACE-1283FC470649}"/>
                </a:ext>
              </a:extLst>
            </p:cNvPr>
            <p:cNvCxnSpPr/>
            <p:nvPr/>
          </p:nvCxnSpPr>
          <p:spPr>
            <a:xfrm flipH="1" flipV="1">
              <a:off x="1357732" y="2978338"/>
              <a:ext cx="3194170" cy="950566"/>
            </a:xfrm>
            <a:prstGeom prst="line">
              <a:avLst/>
            </a:prstGeom>
            <a:ln>
              <a:solidFill>
                <a:schemeClr val="bg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6F0AAAAD-470F-FC4A-AAB0-A6C55123F0F7}"/>
                </a:ext>
              </a:extLst>
            </p:cNvPr>
            <p:cNvCxnSpPr/>
            <p:nvPr/>
          </p:nvCxnSpPr>
          <p:spPr>
            <a:xfrm>
              <a:off x="3006008" y="2984434"/>
              <a:ext cx="1616234" cy="879157"/>
            </a:xfrm>
            <a:prstGeom prst="line">
              <a:avLst/>
            </a:prstGeom>
            <a:ln>
              <a:solidFill>
                <a:schemeClr val="bg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7001AA2A-8062-7242-BF0A-0224EF2C59F6}"/>
                </a:ext>
              </a:extLst>
            </p:cNvPr>
            <p:cNvCxnSpPr/>
            <p:nvPr/>
          </p:nvCxnSpPr>
          <p:spPr>
            <a:xfrm flipV="1">
              <a:off x="2009670" y="3055757"/>
              <a:ext cx="649687" cy="738643"/>
            </a:xfrm>
            <a:prstGeom prst="line">
              <a:avLst/>
            </a:prstGeom>
            <a:ln>
              <a:solidFill>
                <a:schemeClr val="bg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2BC11477-BEC2-3849-8C77-6ABE9EC68305}"/>
                </a:ext>
              </a:extLst>
            </p:cNvPr>
            <p:cNvCxnSpPr/>
            <p:nvPr/>
          </p:nvCxnSpPr>
          <p:spPr>
            <a:xfrm>
              <a:off x="1501319" y="2806152"/>
              <a:ext cx="667803" cy="6095"/>
            </a:xfrm>
            <a:prstGeom prst="line">
              <a:avLst/>
            </a:prstGeom>
            <a:ln>
              <a:solidFill>
                <a:schemeClr val="bg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EBC63B71-A4D3-4243-BC64-87A35DDF0389}"/>
                </a:ext>
              </a:extLst>
            </p:cNvPr>
            <p:cNvCxnSpPr/>
            <p:nvPr/>
          </p:nvCxnSpPr>
          <p:spPr>
            <a:xfrm flipH="1" flipV="1">
              <a:off x="1011083" y="3049661"/>
              <a:ext cx="453808" cy="801843"/>
            </a:xfrm>
            <a:prstGeom prst="line">
              <a:avLst/>
            </a:prstGeom>
            <a:ln>
              <a:solidFill>
                <a:schemeClr val="bg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A7CB7E8B-ADC7-6442-9F49-24D5E8A43BC0}"/>
                </a:ext>
              </a:extLst>
            </p:cNvPr>
            <p:cNvCxnSpPr/>
            <p:nvPr/>
          </p:nvCxnSpPr>
          <p:spPr>
            <a:xfrm flipV="1">
              <a:off x="1011083" y="1763846"/>
              <a:ext cx="453808" cy="798797"/>
            </a:xfrm>
            <a:prstGeom prst="line">
              <a:avLst/>
            </a:prstGeom>
            <a:ln>
              <a:solidFill>
                <a:schemeClr val="bg2">
                  <a:lumMod val="75000"/>
                </a:schemeClr>
              </a:solidFill>
            </a:ln>
            <a:effectLst/>
          </p:spPr>
          <p:style>
            <a:lnRef idx="2">
              <a:schemeClr val="accent1"/>
            </a:lnRef>
            <a:fillRef idx="0">
              <a:schemeClr val="accent1"/>
            </a:fillRef>
            <a:effectRef idx="1">
              <a:schemeClr val="accent1"/>
            </a:effectRef>
            <a:fontRef idx="minor">
              <a:schemeClr val="tx1"/>
            </a:fontRef>
          </p:style>
        </p:cxnSp>
      </p:grpSp>
      <p:sp>
        <p:nvSpPr>
          <p:cNvPr id="39" name="Rectangle 38">
            <a:extLst>
              <a:ext uri="{FF2B5EF4-FFF2-40B4-BE49-F238E27FC236}">
                <a16:creationId xmlns:a16="http://schemas.microsoft.com/office/drawing/2014/main" id="{60A221B5-5397-D34A-8EA6-16B3CC1A0613}"/>
              </a:ext>
            </a:extLst>
          </p:cNvPr>
          <p:cNvSpPr/>
          <p:nvPr/>
        </p:nvSpPr>
        <p:spPr>
          <a:xfrm>
            <a:off x="292428" y="1151588"/>
            <a:ext cx="4165272" cy="2677462"/>
          </a:xfrm>
          <a:prstGeom prst="rect">
            <a:avLst/>
          </a:prstGeom>
          <a:noFill/>
          <a:ln w="25400">
            <a:solidFill>
              <a:srgbClr val="F7A028"/>
            </a:solidFill>
          </a:ln>
          <a:effectLst/>
        </p:spPr>
        <p:style>
          <a:lnRef idx="1">
            <a:schemeClr val="accent2"/>
          </a:lnRef>
          <a:fillRef idx="3">
            <a:schemeClr val="accent2"/>
          </a:fillRef>
          <a:effectRef idx="2">
            <a:schemeClr val="accent2"/>
          </a:effectRef>
          <a:fontRef idx="minor">
            <a:schemeClr val="lt1"/>
          </a:fontRef>
        </p:style>
        <p:txBody>
          <a:bodyPr lIns="0" tIns="0" rIns="0" bIns="0" rtlCol="0" anchor="ctr"/>
          <a:lstStyle/>
          <a:p>
            <a:pPr algn="ctr"/>
            <a:endParaRPr lang="en-US" sz="2800">
              <a:solidFill>
                <a:schemeClr val="tx1"/>
              </a:solidFill>
              <a:latin typeface="Century Gothic" panose="020B0502020202020204" pitchFamily="34" charset="0"/>
            </a:endParaRPr>
          </a:p>
        </p:txBody>
      </p:sp>
      <p:sp>
        <p:nvSpPr>
          <p:cNvPr id="40" name="Rectangle 39">
            <a:extLst>
              <a:ext uri="{FF2B5EF4-FFF2-40B4-BE49-F238E27FC236}">
                <a16:creationId xmlns:a16="http://schemas.microsoft.com/office/drawing/2014/main" id="{841748C1-CDFD-F144-A504-EA8AC0F36F2F}"/>
              </a:ext>
            </a:extLst>
          </p:cNvPr>
          <p:cNvSpPr/>
          <p:nvPr/>
        </p:nvSpPr>
        <p:spPr>
          <a:xfrm>
            <a:off x="518484" y="1301531"/>
            <a:ext cx="1683987" cy="1063462"/>
          </a:xfrm>
          <a:prstGeom prst="rect">
            <a:avLst/>
          </a:prstGeom>
          <a:noFill/>
          <a:ln w="25400">
            <a:solidFill>
              <a:schemeClr val="tx2"/>
            </a:solidFill>
          </a:ln>
          <a:effectLst/>
        </p:spPr>
        <p:style>
          <a:lnRef idx="1">
            <a:schemeClr val="accent2"/>
          </a:lnRef>
          <a:fillRef idx="3">
            <a:schemeClr val="accent2"/>
          </a:fillRef>
          <a:effectRef idx="2">
            <a:schemeClr val="accent2"/>
          </a:effectRef>
          <a:fontRef idx="minor">
            <a:schemeClr val="lt1"/>
          </a:fontRef>
        </p:style>
        <p:txBody>
          <a:bodyPr lIns="0" tIns="0" rIns="0" bIns="0" rtlCol="0" anchor="ctr"/>
          <a:lstStyle/>
          <a:p>
            <a:pPr algn="ctr"/>
            <a:endParaRPr lang="en-US" sz="2800">
              <a:solidFill>
                <a:schemeClr val="tx1"/>
              </a:solidFill>
              <a:latin typeface="Century Gothic" panose="020B0502020202020204" pitchFamily="34" charset="0"/>
            </a:endParaRPr>
          </a:p>
        </p:txBody>
      </p:sp>
      <p:sp>
        <p:nvSpPr>
          <p:cNvPr id="41" name="TextBox 40">
            <a:extLst>
              <a:ext uri="{FF2B5EF4-FFF2-40B4-BE49-F238E27FC236}">
                <a16:creationId xmlns:a16="http://schemas.microsoft.com/office/drawing/2014/main" id="{7CE64F2C-973B-D74D-85C4-48525E265499}"/>
              </a:ext>
            </a:extLst>
          </p:cNvPr>
          <p:cNvSpPr txBox="1"/>
          <p:nvPr/>
        </p:nvSpPr>
        <p:spPr>
          <a:xfrm>
            <a:off x="490858" y="2093844"/>
            <a:ext cx="1279517" cy="307777"/>
          </a:xfrm>
          <a:prstGeom prst="rect">
            <a:avLst/>
          </a:prstGeom>
          <a:noFill/>
        </p:spPr>
        <p:txBody>
          <a:bodyPr wrap="none" rtlCol="0">
            <a:spAutoFit/>
          </a:bodyPr>
          <a:lstStyle/>
          <a:p>
            <a:r>
              <a:rPr lang="en-US" sz="1400" dirty="0">
                <a:gradFill>
                  <a:gsLst>
                    <a:gs pos="0">
                      <a:schemeClr val="tx1"/>
                    </a:gs>
                    <a:gs pos="100000">
                      <a:schemeClr val="tx1"/>
                    </a:gs>
                  </a:gsLst>
                  <a:lin ang="5400000" scaled="1"/>
                </a:gradFill>
                <a:latin typeface="Century Gothic" panose="020B0502020202020204" pitchFamily="34" charset="0"/>
              </a:rPr>
              <a:t>Data Center</a:t>
            </a:r>
          </a:p>
        </p:txBody>
      </p:sp>
      <p:sp>
        <p:nvSpPr>
          <p:cNvPr id="42" name="Rectangle 41">
            <a:extLst>
              <a:ext uri="{FF2B5EF4-FFF2-40B4-BE49-F238E27FC236}">
                <a16:creationId xmlns:a16="http://schemas.microsoft.com/office/drawing/2014/main" id="{2C5E8367-E98D-DA42-9B52-1BA10EF3D0EA}"/>
              </a:ext>
            </a:extLst>
          </p:cNvPr>
          <p:cNvSpPr/>
          <p:nvPr/>
        </p:nvSpPr>
        <p:spPr>
          <a:xfrm>
            <a:off x="507138" y="2573663"/>
            <a:ext cx="1683987" cy="1063462"/>
          </a:xfrm>
          <a:prstGeom prst="rect">
            <a:avLst/>
          </a:prstGeom>
          <a:noFill/>
          <a:ln w="25400">
            <a:solidFill>
              <a:schemeClr val="tx2"/>
            </a:solidFill>
          </a:ln>
          <a:effectLst/>
        </p:spPr>
        <p:style>
          <a:lnRef idx="1">
            <a:schemeClr val="accent2"/>
          </a:lnRef>
          <a:fillRef idx="3">
            <a:schemeClr val="accent2"/>
          </a:fillRef>
          <a:effectRef idx="2">
            <a:schemeClr val="accent2"/>
          </a:effectRef>
          <a:fontRef idx="minor">
            <a:schemeClr val="lt1"/>
          </a:fontRef>
        </p:style>
        <p:txBody>
          <a:bodyPr lIns="0" tIns="0" rIns="0" bIns="0" rtlCol="0" anchor="ctr"/>
          <a:lstStyle/>
          <a:p>
            <a:pPr algn="ctr"/>
            <a:endParaRPr lang="en-US" sz="2800">
              <a:solidFill>
                <a:schemeClr val="tx1"/>
              </a:solidFill>
              <a:latin typeface="Century Gothic" panose="020B0502020202020204" pitchFamily="34" charset="0"/>
            </a:endParaRPr>
          </a:p>
        </p:txBody>
      </p:sp>
      <p:sp>
        <p:nvSpPr>
          <p:cNvPr id="43" name="TextBox 42">
            <a:extLst>
              <a:ext uri="{FF2B5EF4-FFF2-40B4-BE49-F238E27FC236}">
                <a16:creationId xmlns:a16="http://schemas.microsoft.com/office/drawing/2014/main" id="{0277B752-77C5-2E4A-B46C-9B3DF6CCD149}"/>
              </a:ext>
            </a:extLst>
          </p:cNvPr>
          <p:cNvSpPr txBox="1"/>
          <p:nvPr/>
        </p:nvSpPr>
        <p:spPr>
          <a:xfrm>
            <a:off x="479512" y="3365976"/>
            <a:ext cx="1279517" cy="307777"/>
          </a:xfrm>
          <a:prstGeom prst="rect">
            <a:avLst/>
          </a:prstGeom>
          <a:noFill/>
        </p:spPr>
        <p:txBody>
          <a:bodyPr wrap="none" rtlCol="0">
            <a:spAutoFit/>
          </a:bodyPr>
          <a:lstStyle/>
          <a:p>
            <a:r>
              <a:rPr lang="en-US" sz="1400" dirty="0">
                <a:gradFill>
                  <a:gsLst>
                    <a:gs pos="0">
                      <a:schemeClr val="tx1"/>
                    </a:gs>
                    <a:gs pos="100000">
                      <a:schemeClr val="tx1"/>
                    </a:gs>
                  </a:gsLst>
                  <a:lin ang="5400000" scaled="1"/>
                </a:gradFill>
                <a:latin typeface="Century Gothic" panose="020B0502020202020204" pitchFamily="34" charset="0"/>
              </a:rPr>
              <a:t>Data Center</a:t>
            </a:r>
          </a:p>
        </p:txBody>
      </p:sp>
      <p:sp>
        <p:nvSpPr>
          <p:cNvPr id="44" name="Rectangle 43">
            <a:extLst>
              <a:ext uri="{FF2B5EF4-FFF2-40B4-BE49-F238E27FC236}">
                <a16:creationId xmlns:a16="http://schemas.microsoft.com/office/drawing/2014/main" id="{809CFCD9-939B-0440-A133-E0FEC8CF73B1}"/>
              </a:ext>
            </a:extLst>
          </p:cNvPr>
          <p:cNvSpPr/>
          <p:nvPr/>
        </p:nvSpPr>
        <p:spPr>
          <a:xfrm>
            <a:off x="2520232" y="1312910"/>
            <a:ext cx="1683987" cy="1063462"/>
          </a:xfrm>
          <a:prstGeom prst="rect">
            <a:avLst/>
          </a:prstGeom>
          <a:noFill/>
          <a:ln w="25400">
            <a:solidFill>
              <a:schemeClr val="tx2"/>
            </a:solidFill>
          </a:ln>
          <a:effectLst/>
        </p:spPr>
        <p:style>
          <a:lnRef idx="1">
            <a:schemeClr val="accent2"/>
          </a:lnRef>
          <a:fillRef idx="3">
            <a:schemeClr val="accent2"/>
          </a:fillRef>
          <a:effectRef idx="2">
            <a:schemeClr val="accent2"/>
          </a:effectRef>
          <a:fontRef idx="minor">
            <a:schemeClr val="lt1"/>
          </a:fontRef>
        </p:style>
        <p:txBody>
          <a:bodyPr lIns="0" tIns="0" rIns="0" bIns="0" rtlCol="0" anchor="ctr"/>
          <a:lstStyle/>
          <a:p>
            <a:pPr algn="ctr"/>
            <a:endParaRPr lang="en-US" sz="2800">
              <a:solidFill>
                <a:schemeClr val="tx1"/>
              </a:solidFill>
              <a:latin typeface="Century Gothic" panose="020B0502020202020204" pitchFamily="34" charset="0"/>
            </a:endParaRPr>
          </a:p>
        </p:txBody>
      </p:sp>
      <p:sp>
        <p:nvSpPr>
          <p:cNvPr id="45" name="TextBox 44">
            <a:extLst>
              <a:ext uri="{FF2B5EF4-FFF2-40B4-BE49-F238E27FC236}">
                <a16:creationId xmlns:a16="http://schemas.microsoft.com/office/drawing/2014/main" id="{103F0AB4-D25A-E14E-928F-A563E48205FD}"/>
              </a:ext>
            </a:extLst>
          </p:cNvPr>
          <p:cNvSpPr txBox="1"/>
          <p:nvPr/>
        </p:nvSpPr>
        <p:spPr>
          <a:xfrm>
            <a:off x="2492606" y="2105223"/>
            <a:ext cx="1279517" cy="307777"/>
          </a:xfrm>
          <a:prstGeom prst="rect">
            <a:avLst/>
          </a:prstGeom>
          <a:noFill/>
        </p:spPr>
        <p:txBody>
          <a:bodyPr wrap="none" rtlCol="0">
            <a:spAutoFit/>
          </a:bodyPr>
          <a:lstStyle/>
          <a:p>
            <a:r>
              <a:rPr lang="en-US" sz="1400" dirty="0">
                <a:gradFill>
                  <a:gsLst>
                    <a:gs pos="0">
                      <a:schemeClr val="tx1"/>
                    </a:gs>
                    <a:gs pos="100000">
                      <a:schemeClr val="tx1"/>
                    </a:gs>
                  </a:gsLst>
                  <a:lin ang="5400000" scaled="1"/>
                </a:gradFill>
                <a:latin typeface="Century Gothic" panose="020B0502020202020204" pitchFamily="34" charset="0"/>
              </a:rPr>
              <a:t>Data Center</a:t>
            </a:r>
          </a:p>
        </p:txBody>
      </p:sp>
      <p:sp>
        <p:nvSpPr>
          <p:cNvPr id="46" name="Rectangle 45">
            <a:extLst>
              <a:ext uri="{FF2B5EF4-FFF2-40B4-BE49-F238E27FC236}">
                <a16:creationId xmlns:a16="http://schemas.microsoft.com/office/drawing/2014/main" id="{AF10EA42-21E8-EE4C-A82C-76748B465912}"/>
              </a:ext>
            </a:extLst>
          </p:cNvPr>
          <p:cNvSpPr/>
          <p:nvPr/>
        </p:nvSpPr>
        <p:spPr>
          <a:xfrm>
            <a:off x="2502421" y="2582266"/>
            <a:ext cx="1683987" cy="1063462"/>
          </a:xfrm>
          <a:prstGeom prst="rect">
            <a:avLst/>
          </a:prstGeom>
          <a:noFill/>
          <a:ln w="25400">
            <a:solidFill>
              <a:schemeClr val="tx2"/>
            </a:solidFill>
          </a:ln>
          <a:effectLst/>
        </p:spPr>
        <p:style>
          <a:lnRef idx="1">
            <a:schemeClr val="accent2"/>
          </a:lnRef>
          <a:fillRef idx="3">
            <a:schemeClr val="accent2"/>
          </a:fillRef>
          <a:effectRef idx="2">
            <a:schemeClr val="accent2"/>
          </a:effectRef>
          <a:fontRef idx="minor">
            <a:schemeClr val="lt1"/>
          </a:fontRef>
        </p:style>
        <p:txBody>
          <a:bodyPr lIns="0" tIns="0" rIns="0" bIns="0" rtlCol="0" anchor="ctr"/>
          <a:lstStyle/>
          <a:p>
            <a:pPr algn="ctr"/>
            <a:endParaRPr lang="en-US" sz="2800">
              <a:solidFill>
                <a:schemeClr val="tx1"/>
              </a:solidFill>
              <a:latin typeface="Century Gothic" panose="020B0502020202020204" pitchFamily="34" charset="0"/>
            </a:endParaRPr>
          </a:p>
        </p:txBody>
      </p:sp>
      <p:sp>
        <p:nvSpPr>
          <p:cNvPr id="47" name="TextBox 46">
            <a:extLst>
              <a:ext uri="{FF2B5EF4-FFF2-40B4-BE49-F238E27FC236}">
                <a16:creationId xmlns:a16="http://schemas.microsoft.com/office/drawing/2014/main" id="{36037B9C-3C60-1D44-953C-2D8BBE45832C}"/>
              </a:ext>
            </a:extLst>
          </p:cNvPr>
          <p:cNvSpPr txBox="1"/>
          <p:nvPr/>
        </p:nvSpPr>
        <p:spPr>
          <a:xfrm>
            <a:off x="2474795" y="3374579"/>
            <a:ext cx="1279517" cy="307777"/>
          </a:xfrm>
          <a:prstGeom prst="rect">
            <a:avLst/>
          </a:prstGeom>
          <a:noFill/>
        </p:spPr>
        <p:txBody>
          <a:bodyPr wrap="none" rtlCol="0">
            <a:spAutoFit/>
          </a:bodyPr>
          <a:lstStyle/>
          <a:p>
            <a:r>
              <a:rPr lang="en-US" sz="1400" dirty="0">
                <a:gradFill>
                  <a:gsLst>
                    <a:gs pos="0">
                      <a:schemeClr val="tx1"/>
                    </a:gs>
                    <a:gs pos="100000">
                      <a:schemeClr val="tx1"/>
                    </a:gs>
                  </a:gsLst>
                  <a:lin ang="5400000" scaled="1"/>
                </a:gradFill>
                <a:latin typeface="Century Gothic" panose="020B0502020202020204" pitchFamily="34" charset="0"/>
              </a:rPr>
              <a:t>Data Center</a:t>
            </a:r>
          </a:p>
        </p:txBody>
      </p:sp>
      <p:pic>
        <p:nvPicPr>
          <p:cNvPr id="48" name="Picture 47">
            <a:extLst>
              <a:ext uri="{FF2B5EF4-FFF2-40B4-BE49-F238E27FC236}">
                <a16:creationId xmlns:a16="http://schemas.microsoft.com/office/drawing/2014/main" id="{5C871F5F-7C07-014D-B5BF-FFD36FF10294}"/>
              </a:ext>
            </a:extLst>
          </p:cNvPr>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93295" y="1390268"/>
            <a:ext cx="1379195" cy="793437"/>
          </a:xfrm>
          <a:prstGeom prst="rect">
            <a:avLst/>
          </a:prstGeom>
        </p:spPr>
      </p:pic>
      <p:pic>
        <p:nvPicPr>
          <p:cNvPr id="49" name="Picture 48">
            <a:extLst>
              <a:ext uri="{FF2B5EF4-FFF2-40B4-BE49-F238E27FC236}">
                <a16:creationId xmlns:a16="http://schemas.microsoft.com/office/drawing/2014/main" id="{F05D3942-7B01-9543-8789-A5AE7BA63940}"/>
              </a:ext>
            </a:extLst>
          </p:cNvPr>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626870" y="1411896"/>
            <a:ext cx="1379195" cy="793437"/>
          </a:xfrm>
          <a:prstGeom prst="rect">
            <a:avLst/>
          </a:prstGeom>
        </p:spPr>
      </p:pic>
      <p:pic>
        <p:nvPicPr>
          <p:cNvPr id="50" name="Picture 49">
            <a:extLst>
              <a:ext uri="{FF2B5EF4-FFF2-40B4-BE49-F238E27FC236}">
                <a16:creationId xmlns:a16="http://schemas.microsoft.com/office/drawing/2014/main" id="{A2A68B09-650D-B74A-BE7F-C68DC3FC5E0A}"/>
              </a:ext>
            </a:extLst>
          </p:cNvPr>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635597" y="2646040"/>
            <a:ext cx="1379195" cy="793437"/>
          </a:xfrm>
          <a:prstGeom prst="rect">
            <a:avLst/>
          </a:prstGeom>
        </p:spPr>
      </p:pic>
      <p:pic>
        <p:nvPicPr>
          <p:cNvPr id="51" name="Picture 50">
            <a:extLst>
              <a:ext uri="{FF2B5EF4-FFF2-40B4-BE49-F238E27FC236}">
                <a16:creationId xmlns:a16="http://schemas.microsoft.com/office/drawing/2014/main" id="{AADAD4B7-A800-6849-889E-1FC80C457E65}"/>
              </a:ext>
            </a:extLst>
          </p:cNvPr>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59176" y="2658905"/>
            <a:ext cx="1379195" cy="793437"/>
          </a:xfrm>
          <a:prstGeom prst="rect">
            <a:avLst/>
          </a:prstGeom>
        </p:spPr>
      </p:pic>
      <p:sp>
        <p:nvSpPr>
          <p:cNvPr id="52" name="Content Placeholder 2">
            <a:extLst>
              <a:ext uri="{FF2B5EF4-FFF2-40B4-BE49-F238E27FC236}">
                <a16:creationId xmlns:a16="http://schemas.microsoft.com/office/drawing/2014/main" id="{4C7429E4-5533-A044-BDC4-232FB90569A4}"/>
              </a:ext>
            </a:extLst>
          </p:cNvPr>
          <p:cNvSpPr txBox="1">
            <a:spLocks/>
          </p:cNvSpPr>
          <p:nvPr/>
        </p:nvSpPr>
        <p:spPr>
          <a:xfrm>
            <a:off x="4751308" y="1941819"/>
            <a:ext cx="4221242" cy="2752595"/>
          </a:xfrm>
          <a:prstGeom prst="rect">
            <a:avLst/>
          </a:prstGeom>
          <a:solidFill>
            <a:srgbClr val="F2F4F4"/>
          </a:solidFill>
        </p:spPr>
        <p:txBody>
          <a:bodyPr/>
          <a:lstStyle>
            <a:lvl1pPr marL="342900" indent="-342900" algn="l" defTabSz="457200" rtl="0" eaLnBrk="1" latinLnBrk="0" hangingPunct="1">
              <a:spcBef>
                <a:spcPct val="20000"/>
              </a:spcBef>
              <a:buFont typeface="Arial"/>
              <a:buChar char="•"/>
              <a:defRPr sz="2700" b="0" i="0" kern="1200">
                <a:gradFill>
                  <a:gsLst>
                    <a:gs pos="0">
                      <a:schemeClr val="tx1"/>
                    </a:gs>
                    <a:gs pos="100000">
                      <a:schemeClr val="tx1"/>
                    </a:gs>
                  </a:gsLst>
                  <a:lin ang="5400000" scaled="1"/>
                </a:gradFill>
                <a:latin typeface="+mn-lt"/>
                <a:ea typeface="+mn-ea"/>
                <a:cs typeface="Arial"/>
              </a:defRPr>
            </a:lvl1pPr>
            <a:lvl2pPr marL="742950" indent="-285750" algn="l" defTabSz="457200" rtl="0" eaLnBrk="1" latinLnBrk="0" hangingPunct="1">
              <a:spcBef>
                <a:spcPct val="20000"/>
              </a:spcBef>
              <a:buFont typeface="Arial"/>
              <a:buChar char="–"/>
              <a:defRPr sz="2000" b="0" i="0" kern="1200">
                <a:gradFill>
                  <a:gsLst>
                    <a:gs pos="0">
                      <a:schemeClr val="tx1"/>
                    </a:gs>
                    <a:gs pos="100000">
                      <a:schemeClr val="tx1"/>
                    </a:gs>
                  </a:gsLst>
                  <a:lin ang="5400000" scaled="1"/>
                </a:gradFill>
                <a:latin typeface="+mn-lt"/>
                <a:ea typeface="+mn-ea"/>
                <a:cs typeface="Arial"/>
              </a:defRPr>
            </a:lvl2pPr>
            <a:lvl3pPr marL="1143000" indent="-228600" algn="l" defTabSz="457200" rtl="0" eaLnBrk="1" latinLnBrk="0" hangingPunct="1">
              <a:spcBef>
                <a:spcPct val="20000"/>
              </a:spcBef>
              <a:buFont typeface="Arial"/>
              <a:buChar char="•"/>
              <a:defRPr sz="1800" b="0" i="0" kern="1200">
                <a:gradFill>
                  <a:gsLst>
                    <a:gs pos="0">
                      <a:schemeClr val="tx1"/>
                    </a:gs>
                    <a:gs pos="100000">
                      <a:schemeClr val="tx1"/>
                    </a:gs>
                  </a:gsLst>
                  <a:lin ang="5400000" scaled="1"/>
                </a:gradFill>
                <a:latin typeface="+mn-lt"/>
                <a:ea typeface="+mn-ea"/>
                <a:cs typeface="Arial"/>
              </a:defRPr>
            </a:lvl3pPr>
            <a:lvl4pPr marL="1600200" indent="-228600" algn="l" defTabSz="457200" rtl="0" eaLnBrk="1" latinLnBrk="0" hangingPunct="1">
              <a:spcBef>
                <a:spcPct val="20000"/>
              </a:spcBef>
              <a:buFont typeface="Arial"/>
              <a:buChar char="–"/>
              <a:defRPr sz="1600" b="0" i="0" kern="1200">
                <a:gradFill>
                  <a:gsLst>
                    <a:gs pos="0">
                      <a:schemeClr val="tx1"/>
                    </a:gs>
                    <a:gs pos="100000">
                      <a:schemeClr val="tx1"/>
                    </a:gs>
                  </a:gsLst>
                  <a:lin ang="5400000" scaled="1"/>
                </a:gradFill>
                <a:latin typeface="+mn-lt"/>
                <a:ea typeface="+mn-ea"/>
                <a:cs typeface="Arial"/>
              </a:defRPr>
            </a:lvl4pPr>
            <a:lvl5pPr marL="2057400" indent="-228600" algn="l" defTabSz="457200" rtl="0" eaLnBrk="1" latinLnBrk="0" hangingPunct="1">
              <a:spcBef>
                <a:spcPct val="20000"/>
              </a:spcBef>
              <a:buFont typeface="Arial"/>
              <a:buChar char="»"/>
              <a:defRPr sz="1600" b="0" i="0" kern="1200">
                <a:gradFill>
                  <a:gsLst>
                    <a:gs pos="0">
                      <a:schemeClr val="tx1"/>
                    </a:gs>
                    <a:gs pos="100000">
                      <a:schemeClr val="tx1"/>
                    </a:gs>
                  </a:gsLst>
                  <a:lin ang="5400000" scaled="1"/>
                </a:gradFill>
                <a:latin typeface="+mn-lt"/>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a:solidFill>
                  <a:srgbClr val="545B64"/>
                </a:solidFill>
                <a:latin typeface="Amazon Ember" charset="0"/>
                <a:ea typeface="Amazon Ember" charset="0"/>
                <a:cs typeface="Amazon Ember" charset="0"/>
              </a:rPr>
              <a:t>Regional cluster of discrete DCs</a:t>
            </a:r>
          </a:p>
          <a:p>
            <a:r>
              <a:rPr lang="en-US" sz="1800" dirty="0">
                <a:solidFill>
                  <a:srgbClr val="545B64"/>
                </a:solidFill>
                <a:latin typeface="Amazon Ember" charset="0"/>
                <a:ea typeface="Amazon Ember" charset="0"/>
                <a:cs typeface="Amazon Ember" charset="0"/>
              </a:rPr>
              <a:t>Separate redundant power, networking, connectivity and facility</a:t>
            </a:r>
          </a:p>
          <a:p>
            <a:r>
              <a:rPr lang="en-US" sz="1800" dirty="0">
                <a:solidFill>
                  <a:srgbClr val="545B64"/>
                </a:solidFill>
                <a:latin typeface="Amazon Ember" charset="0"/>
                <a:ea typeface="Amazon Ember" charset="0"/>
                <a:cs typeface="Amazon Ember" charset="0"/>
              </a:rPr>
              <a:t>All regions have 2 or more AZs</a:t>
            </a:r>
          </a:p>
          <a:p>
            <a:r>
              <a:rPr lang="en-US" sz="1800" dirty="0">
                <a:solidFill>
                  <a:srgbClr val="545B64"/>
                </a:solidFill>
                <a:latin typeface="Amazon Ember" charset="0"/>
                <a:ea typeface="Amazon Ember" charset="0"/>
                <a:cs typeface="Amazon Ember" charset="0"/>
              </a:rPr>
              <a:t>Each AZ is 1 or more DC</a:t>
            </a:r>
          </a:p>
          <a:p>
            <a:pPr lvl="1"/>
            <a:r>
              <a:rPr lang="en-US" sz="1400" dirty="0">
                <a:solidFill>
                  <a:srgbClr val="545B64"/>
                </a:solidFill>
                <a:latin typeface="Amazon Ember" charset="0"/>
                <a:ea typeface="Amazon Ember" charset="0"/>
                <a:cs typeface="Amazon Ember" charset="0"/>
              </a:rPr>
              <a:t>No data center is in two AZs</a:t>
            </a:r>
          </a:p>
          <a:p>
            <a:pPr lvl="1"/>
            <a:r>
              <a:rPr lang="en-US" sz="1400" dirty="0">
                <a:solidFill>
                  <a:srgbClr val="545B64"/>
                </a:solidFill>
                <a:latin typeface="Amazon Ember" charset="0"/>
                <a:ea typeface="Amazon Ember" charset="0"/>
                <a:cs typeface="Amazon Ember" charset="0"/>
              </a:rPr>
              <a:t>Some AZs have as many as 6 DCs</a:t>
            </a:r>
          </a:p>
          <a:p>
            <a:r>
              <a:rPr lang="en-US" sz="1800" dirty="0">
                <a:solidFill>
                  <a:srgbClr val="545B64"/>
                </a:solidFill>
                <a:latin typeface="Amazon Ember" charset="0"/>
                <a:ea typeface="Amazon Ember" charset="0"/>
                <a:cs typeface="Amazon Ember" charset="0"/>
              </a:rPr>
              <a:t>DCs in AZ less than ¼ </a:t>
            </a:r>
            <a:r>
              <a:rPr lang="en-US" sz="1800" dirty="0" err="1">
                <a:solidFill>
                  <a:srgbClr val="545B64"/>
                </a:solidFill>
                <a:latin typeface="Amazon Ember" charset="0"/>
                <a:ea typeface="Amazon Ember" charset="0"/>
                <a:cs typeface="Amazon Ember" charset="0"/>
              </a:rPr>
              <a:t>ms</a:t>
            </a:r>
            <a:r>
              <a:rPr lang="en-US" sz="1800" dirty="0">
                <a:solidFill>
                  <a:srgbClr val="545B64"/>
                </a:solidFill>
                <a:latin typeface="Amazon Ember" charset="0"/>
                <a:ea typeface="Amazon Ember" charset="0"/>
                <a:cs typeface="Amazon Ember" charset="0"/>
              </a:rPr>
              <a:t> apart</a:t>
            </a:r>
            <a:endParaRPr lang="en-US" sz="1200" dirty="0">
              <a:solidFill>
                <a:srgbClr val="545B64"/>
              </a:solidFill>
              <a:latin typeface="Amazon Ember" charset="0"/>
              <a:ea typeface="Amazon Ember" charset="0"/>
              <a:cs typeface="Amazon Ember" charset="0"/>
            </a:endParaRPr>
          </a:p>
        </p:txBody>
      </p:sp>
    </p:spTree>
    <p:extLst>
      <p:ext uri="{BB962C8B-B14F-4D97-AF65-F5344CB8AC3E}">
        <p14:creationId xmlns:p14="http://schemas.microsoft.com/office/powerpoint/2010/main" val="23193343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F2A59C7-E155-4A4F-99B6-9ABF165E7019}"/>
              </a:ext>
            </a:extLst>
          </p:cNvPr>
          <p:cNvSpPr>
            <a:spLocks noGrp="1"/>
          </p:cNvSpPr>
          <p:nvPr>
            <p:ph type="title"/>
          </p:nvPr>
        </p:nvSpPr>
        <p:spPr>
          <a:xfrm>
            <a:off x="336789" y="114936"/>
            <a:ext cx="8205304" cy="545192"/>
          </a:xfrm>
        </p:spPr>
        <p:txBody>
          <a:bodyPr/>
          <a:lstStyle/>
          <a:p>
            <a:r>
              <a:rPr lang="en-US" dirty="0">
                <a:solidFill>
                  <a:srgbClr val="545B64"/>
                </a:solidFill>
                <a:latin typeface="Amazon Ember" charset="0"/>
                <a:ea typeface="Amazon Ember" charset="0"/>
                <a:cs typeface="Amazon Ember" charset="0"/>
              </a:rPr>
              <a:t>AWS Data Centers</a:t>
            </a:r>
          </a:p>
        </p:txBody>
      </p:sp>
      <p:cxnSp>
        <p:nvCxnSpPr>
          <p:cNvPr id="6" name="Straight Connector 5">
            <a:extLst>
              <a:ext uri="{FF2B5EF4-FFF2-40B4-BE49-F238E27FC236}">
                <a16:creationId xmlns:a16="http://schemas.microsoft.com/office/drawing/2014/main" id="{32E59DA6-6D0E-3D47-A148-18E58C91983C}"/>
              </a:ext>
            </a:extLst>
          </p:cNvPr>
          <p:cNvCxnSpPr/>
          <p:nvPr/>
        </p:nvCxnSpPr>
        <p:spPr>
          <a:xfrm>
            <a:off x="4571999" y="1258645"/>
            <a:ext cx="2066926" cy="322505"/>
          </a:xfrm>
          <a:prstGeom prst="line">
            <a:avLst/>
          </a:prstGeom>
          <a:ln w="19050">
            <a:prstDash val="dash"/>
          </a:ln>
          <a:effectLst/>
        </p:spPr>
        <p:style>
          <a:lnRef idx="2">
            <a:schemeClr val="accent1"/>
          </a:lnRef>
          <a:fillRef idx="0">
            <a:schemeClr val="accent1"/>
          </a:fillRef>
          <a:effectRef idx="1">
            <a:schemeClr val="accent1"/>
          </a:effectRef>
          <a:fontRef idx="minor">
            <a:schemeClr val="tx1"/>
          </a:fontRef>
        </p:style>
      </p:cxnSp>
      <p:cxnSp>
        <p:nvCxnSpPr>
          <p:cNvPr id="7" name="Straight Connector 6">
            <a:extLst>
              <a:ext uri="{FF2B5EF4-FFF2-40B4-BE49-F238E27FC236}">
                <a16:creationId xmlns:a16="http://schemas.microsoft.com/office/drawing/2014/main" id="{BFF0C2E5-F75C-AF4B-AF0A-CF7D29B423C6}"/>
              </a:ext>
            </a:extLst>
          </p:cNvPr>
          <p:cNvCxnSpPr/>
          <p:nvPr/>
        </p:nvCxnSpPr>
        <p:spPr>
          <a:xfrm flipV="1">
            <a:off x="4571999" y="2152653"/>
            <a:ext cx="2066926" cy="1743072"/>
          </a:xfrm>
          <a:prstGeom prst="line">
            <a:avLst/>
          </a:prstGeom>
          <a:ln w="19050">
            <a:prstDash val="dash"/>
          </a:ln>
          <a:effectLst/>
        </p:spPr>
        <p:style>
          <a:lnRef idx="2">
            <a:schemeClr val="accent1"/>
          </a:lnRef>
          <a:fillRef idx="0">
            <a:schemeClr val="accent1"/>
          </a:fillRef>
          <a:effectRef idx="1">
            <a:schemeClr val="accent1"/>
          </a:effectRef>
          <a:fontRef idx="minor">
            <a:schemeClr val="tx1"/>
          </a:fontRef>
        </p:style>
      </p:cxnSp>
      <p:sp>
        <p:nvSpPr>
          <p:cNvPr id="9" name="Rectangle 8">
            <a:extLst>
              <a:ext uri="{FF2B5EF4-FFF2-40B4-BE49-F238E27FC236}">
                <a16:creationId xmlns:a16="http://schemas.microsoft.com/office/drawing/2014/main" id="{BBCB6DD3-4C49-7C48-A942-B8D095228674}"/>
              </a:ext>
            </a:extLst>
          </p:cNvPr>
          <p:cNvSpPr/>
          <p:nvPr/>
        </p:nvSpPr>
        <p:spPr>
          <a:xfrm>
            <a:off x="292428" y="1259162"/>
            <a:ext cx="4279571" cy="2636563"/>
          </a:xfrm>
          <a:prstGeom prst="rect">
            <a:avLst/>
          </a:prstGeom>
          <a:noFill/>
          <a:ln w="25400">
            <a:solidFill>
              <a:srgbClr val="F7A028"/>
            </a:solidFill>
          </a:ln>
          <a:effectLst/>
        </p:spPr>
        <p:style>
          <a:lnRef idx="1">
            <a:schemeClr val="accent2"/>
          </a:lnRef>
          <a:fillRef idx="3">
            <a:schemeClr val="accent2"/>
          </a:fillRef>
          <a:effectRef idx="2">
            <a:schemeClr val="accent2"/>
          </a:effectRef>
          <a:fontRef idx="minor">
            <a:schemeClr val="lt1"/>
          </a:fontRef>
        </p:style>
        <p:txBody>
          <a:bodyPr lIns="0" tIns="0" rIns="0" bIns="0" rtlCol="0" anchor="ctr"/>
          <a:lstStyle/>
          <a:p>
            <a:pPr algn="ctr"/>
            <a:endParaRPr lang="en-US" sz="2800">
              <a:solidFill>
                <a:schemeClr val="tx1"/>
              </a:solidFill>
              <a:latin typeface="Century Gothic" panose="020B0502020202020204" pitchFamily="34" charset="0"/>
            </a:endParaRPr>
          </a:p>
        </p:txBody>
      </p:sp>
      <p:sp>
        <p:nvSpPr>
          <p:cNvPr id="10" name="Rectangle 9">
            <a:extLst>
              <a:ext uri="{FF2B5EF4-FFF2-40B4-BE49-F238E27FC236}">
                <a16:creationId xmlns:a16="http://schemas.microsoft.com/office/drawing/2014/main" id="{608D33BB-2F67-F243-B944-929147468EF8}"/>
              </a:ext>
            </a:extLst>
          </p:cNvPr>
          <p:cNvSpPr/>
          <p:nvPr/>
        </p:nvSpPr>
        <p:spPr>
          <a:xfrm>
            <a:off x="6520575" y="764627"/>
            <a:ext cx="2199607" cy="1508140"/>
          </a:xfrm>
          <a:prstGeom prst="rect">
            <a:avLst/>
          </a:prstGeom>
          <a:noFill/>
          <a:ln w="25400">
            <a:solidFill>
              <a:srgbClr val="F7A028"/>
            </a:solidFill>
          </a:ln>
          <a:effectLst/>
        </p:spPr>
        <p:style>
          <a:lnRef idx="1">
            <a:schemeClr val="accent2"/>
          </a:lnRef>
          <a:fillRef idx="3">
            <a:schemeClr val="accent2"/>
          </a:fillRef>
          <a:effectRef idx="2">
            <a:schemeClr val="accent2"/>
          </a:effectRef>
          <a:fontRef idx="minor">
            <a:schemeClr val="lt1"/>
          </a:fontRef>
        </p:style>
        <p:txBody>
          <a:bodyPr lIns="0" tIns="0" rIns="0" bIns="0" rtlCol="0" anchor="ctr"/>
          <a:lstStyle/>
          <a:p>
            <a:pPr algn="ctr"/>
            <a:endParaRPr lang="en-US" sz="1050">
              <a:solidFill>
                <a:schemeClr val="tx1"/>
              </a:solidFill>
              <a:latin typeface="Century Gothic" panose="020B0502020202020204" pitchFamily="34" charset="0"/>
            </a:endParaRPr>
          </a:p>
        </p:txBody>
      </p:sp>
      <p:sp>
        <p:nvSpPr>
          <p:cNvPr id="11" name="Rectangle 10">
            <a:extLst>
              <a:ext uri="{FF2B5EF4-FFF2-40B4-BE49-F238E27FC236}">
                <a16:creationId xmlns:a16="http://schemas.microsoft.com/office/drawing/2014/main" id="{4910FFF5-7948-E34E-97F2-5AFE3009FE03}"/>
              </a:ext>
            </a:extLst>
          </p:cNvPr>
          <p:cNvSpPr/>
          <p:nvPr/>
        </p:nvSpPr>
        <p:spPr>
          <a:xfrm>
            <a:off x="6639951" y="849085"/>
            <a:ext cx="889284" cy="599019"/>
          </a:xfrm>
          <a:prstGeom prst="rect">
            <a:avLst/>
          </a:prstGeom>
          <a:noFill/>
          <a:ln w="25400">
            <a:solidFill>
              <a:schemeClr val="tx2"/>
            </a:solidFill>
          </a:ln>
          <a:effectLst/>
        </p:spPr>
        <p:style>
          <a:lnRef idx="1">
            <a:schemeClr val="accent2"/>
          </a:lnRef>
          <a:fillRef idx="3">
            <a:schemeClr val="accent2"/>
          </a:fillRef>
          <a:effectRef idx="2">
            <a:schemeClr val="accent2"/>
          </a:effectRef>
          <a:fontRef idx="minor">
            <a:schemeClr val="lt1"/>
          </a:fontRef>
        </p:style>
        <p:txBody>
          <a:bodyPr lIns="0" tIns="0" rIns="0" bIns="0" rtlCol="0" anchor="ctr"/>
          <a:lstStyle/>
          <a:p>
            <a:pPr algn="ctr"/>
            <a:endParaRPr lang="en-US" sz="2000">
              <a:solidFill>
                <a:schemeClr val="tx1"/>
              </a:solidFill>
              <a:latin typeface="Century Gothic" panose="020B0502020202020204" pitchFamily="34" charset="0"/>
            </a:endParaRPr>
          </a:p>
        </p:txBody>
      </p:sp>
      <p:sp>
        <p:nvSpPr>
          <p:cNvPr id="12" name="Rectangle 11">
            <a:extLst>
              <a:ext uri="{FF2B5EF4-FFF2-40B4-BE49-F238E27FC236}">
                <a16:creationId xmlns:a16="http://schemas.microsoft.com/office/drawing/2014/main" id="{37AE85A2-07E1-7E4A-831A-B392788532FD}"/>
              </a:ext>
            </a:extLst>
          </p:cNvPr>
          <p:cNvSpPr/>
          <p:nvPr/>
        </p:nvSpPr>
        <p:spPr>
          <a:xfrm>
            <a:off x="6633960" y="1565643"/>
            <a:ext cx="889284" cy="599019"/>
          </a:xfrm>
          <a:prstGeom prst="rect">
            <a:avLst/>
          </a:prstGeom>
          <a:noFill/>
          <a:ln w="25400">
            <a:solidFill>
              <a:schemeClr val="tx2"/>
            </a:solidFill>
          </a:ln>
          <a:effectLst/>
        </p:spPr>
        <p:style>
          <a:lnRef idx="1">
            <a:schemeClr val="accent2"/>
          </a:lnRef>
          <a:fillRef idx="3">
            <a:schemeClr val="accent2"/>
          </a:fillRef>
          <a:effectRef idx="2">
            <a:schemeClr val="accent2"/>
          </a:effectRef>
          <a:fontRef idx="minor">
            <a:schemeClr val="lt1"/>
          </a:fontRef>
        </p:style>
        <p:txBody>
          <a:bodyPr lIns="0" tIns="0" rIns="0" bIns="0" rtlCol="0" anchor="ctr"/>
          <a:lstStyle/>
          <a:p>
            <a:pPr algn="ctr"/>
            <a:endParaRPr lang="en-US" sz="2000">
              <a:solidFill>
                <a:schemeClr val="tx1"/>
              </a:solidFill>
              <a:latin typeface="Century Gothic" panose="020B0502020202020204" pitchFamily="34" charset="0"/>
            </a:endParaRPr>
          </a:p>
        </p:txBody>
      </p:sp>
      <p:sp>
        <p:nvSpPr>
          <p:cNvPr id="13" name="Rectangle 12">
            <a:extLst>
              <a:ext uri="{FF2B5EF4-FFF2-40B4-BE49-F238E27FC236}">
                <a16:creationId xmlns:a16="http://schemas.microsoft.com/office/drawing/2014/main" id="{46946B72-AAC2-934D-B88D-1F76049502E7}"/>
              </a:ext>
            </a:extLst>
          </p:cNvPr>
          <p:cNvSpPr/>
          <p:nvPr/>
        </p:nvSpPr>
        <p:spPr>
          <a:xfrm>
            <a:off x="7697039" y="855495"/>
            <a:ext cx="889284" cy="599019"/>
          </a:xfrm>
          <a:prstGeom prst="rect">
            <a:avLst/>
          </a:prstGeom>
          <a:noFill/>
          <a:ln w="25400">
            <a:solidFill>
              <a:schemeClr val="tx2"/>
            </a:solidFill>
          </a:ln>
          <a:effectLst/>
        </p:spPr>
        <p:style>
          <a:lnRef idx="1">
            <a:schemeClr val="accent2"/>
          </a:lnRef>
          <a:fillRef idx="3">
            <a:schemeClr val="accent2"/>
          </a:fillRef>
          <a:effectRef idx="2">
            <a:schemeClr val="accent2"/>
          </a:effectRef>
          <a:fontRef idx="minor">
            <a:schemeClr val="lt1"/>
          </a:fontRef>
        </p:style>
        <p:txBody>
          <a:bodyPr lIns="0" tIns="0" rIns="0" bIns="0" rtlCol="0" anchor="ctr"/>
          <a:lstStyle/>
          <a:p>
            <a:pPr algn="ctr"/>
            <a:endParaRPr lang="en-US" sz="2000">
              <a:solidFill>
                <a:schemeClr val="tx1"/>
              </a:solidFill>
              <a:latin typeface="Century Gothic" panose="020B0502020202020204" pitchFamily="34" charset="0"/>
            </a:endParaRPr>
          </a:p>
        </p:txBody>
      </p:sp>
      <p:sp>
        <p:nvSpPr>
          <p:cNvPr id="14" name="Rectangle 13">
            <a:extLst>
              <a:ext uri="{FF2B5EF4-FFF2-40B4-BE49-F238E27FC236}">
                <a16:creationId xmlns:a16="http://schemas.microsoft.com/office/drawing/2014/main" id="{9C5C1260-446C-3048-B786-74421C73A8B0}"/>
              </a:ext>
            </a:extLst>
          </p:cNvPr>
          <p:cNvSpPr/>
          <p:nvPr/>
        </p:nvSpPr>
        <p:spPr>
          <a:xfrm>
            <a:off x="7687633" y="1570488"/>
            <a:ext cx="889284" cy="599018"/>
          </a:xfrm>
          <a:prstGeom prst="rect">
            <a:avLst/>
          </a:prstGeom>
          <a:noFill/>
          <a:ln w="25400">
            <a:solidFill>
              <a:schemeClr val="tx2"/>
            </a:solidFill>
          </a:ln>
          <a:effectLst/>
        </p:spPr>
        <p:style>
          <a:lnRef idx="1">
            <a:schemeClr val="accent2"/>
          </a:lnRef>
          <a:fillRef idx="3">
            <a:schemeClr val="accent2"/>
          </a:fillRef>
          <a:effectRef idx="2">
            <a:schemeClr val="accent2"/>
          </a:effectRef>
          <a:fontRef idx="minor">
            <a:schemeClr val="lt1"/>
          </a:fontRef>
        </p:style>
        <p:txBody>
          <a:bodyPr lIns="0" tIns="0" rIns="0" bIns="0" rtlCol="0" anchor="ctr"/>
          <a:lstStyle/>
          <a:p>
            <a:pPr algn="ctr"/>
            <a:endParaRPr lang="en-US" sz="2000">
              <a:solidFill>
                <a:schemeClr val="tx1"/>
              </a:solidFill>
              <a:latin typeface="Century Gothic" panose="020B0502020202020204" pitchFamily="34" charset="0"/>
            </a:endParaRPr>
          </a:p>
        </p:txBody>
      </p:sp>
      <p:pic>
        <p:nvPicPr>
          <p:cNvPr id="15" name="Picture 14">
            <a:extLst>
              <a:ext uri="{FF2B5EF4-FFF2-40B4-BE49-F238E27FC236}">
                <a16:creationId xmlns:a16="http://schemas.microsoft.com/office/drawing/2014/main" id="{DFCF2773-B9BD-9142-BFB2-3F007821E236}"/>
              </a:ext>
            </a:extLst>
          </p:cNvPr>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17070" y="1390268"/>
            <a:ext cx="4057207" cy="2374682"/>
          </a:xfrm>
          <a:prstGeom prst="rect">
            <a:avLst/>
          </a:prstGeom>
        </p:spPr>
      </p:pic>
      <p:pic>
        <p:nvPicPr>
          <p:cNvPr id="16" name="Picture 15">
            <a:extLst>
              <a:ext uri="{FF2B5EF4-FFF2-40B4-BE49-F238E27FC236}">
                <a16:creationId xmlns:a16="http://schemas.microsoft.com/office/drawing/2014/main" id="{8767019A-72AE-804C-BC67-507B7BEB4377}"/>
              </a:ext>
            </a:extLst>
          </p:cNvPr>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700587" y="923924"/>
            <a:ext cx="810623" cy="466343"/>
          </a:xfrm>
          <a:prstGeom prst="rect">
            <a:avLst/>
          </a:prstGeom>
        </p:spPr>
      </p:pic>
      <p:pic>
        <p:nvPicPr>
          <p:cNvPr id="17" name="Picture 16">
            <a:extLst>
              <a:ext uri="{FF2B5EF4-FFF2-40B4-BE49-F238E27FC236}">
                <a16:creationId xmlns:a16="http://schemas.microsoft.com/office/drawing/2014/main" id="{68467A5B-167D-3547-91F3-ABA5ADA35C38}"/>
              </a:ext>
            </a:extLst>
          </p:cNvPr>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736369" y="923924"/>
            <a:ext cx="810623" cy="466343"/>
          </a:xfrm>
          <a:prstGeom prst="rect">
            <a:avLst/>
          </a:prstGeom>
        </p:spPr>
      </p:pic>
      <p:pic>
        <p:nvPicPr>
          <p:cNvPr id="18" name="Picture 17">
            <a:extLst>
              <a:ext uri="{FF2B5EF4-FFF2-40B4-BE49-F238E27FC236}">
                <a16:creationId xmlns:a16="http://schemas.microsoft.com/office/drawing/2014/main" id="{0FCE21B9-DC8C-E540-8BAD-C79F6395CB9A}"/>
              </a:ext>
            </a:extLst>
          </p:cNvPr>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726963" y="1621877"/>
            <a:ext cx="810623" cy="466343"/>
          </a:xfrm>
          <a:prstGeom prst="rect">
            <a:avLst/>
          </a:prstGeom>
        </p:spPr>
      </p:pic>
      <p:pic>
        <p:nvPicPr>
          <p:cNvPr id="19" name="Picture 18">
            <a:extLst>
              <a:ext uri="{FF2B5EF4-FFF2-40B4-BE49-F238E27FC236}">
                <a16:creationId xmlns:a16="http://schemas.microsoft.com/office/drawing/2014/main" id="{F4719DAB-DB7F-A74B-8BBD-6EB6DD898A74}"/>
              </a:ext>
            </a:extLst>
          </p:cNvPr>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700586" y="1631290"/>
            <a:ext cx="810623" cy="466343"/>
          </a:xfrm>
          <a:prstGeom prst="rect">
            <a:avLst/>
          </a:prstGeom>
        </p:spPr>
      </p:pic>
      <p:sp>
        <p:nvSpPr>
          <p:cNvPr id="20" name="Content Placeholder 2">
            <a:extLst>
              <a:ext uri="{FF2B5EF4-FFF2-40B4-BE49-F238E27FC236}">
                <a16:creationId xmlns:a16="http://schemas.microsoft.com/office/drawing/2014/main" id="{BDCE3E9B-D18D-0A4F-8EFF-D1DE69D70712}"/>
              </a:ext>
            </a:extLst>
          </p:cNvPr>
          <p:cNvSpPr txBox="1">
            <a:spLocks/>
          </p:cNvSpPr>
          <p:nvPr/>
        </p:nvSpPr>
        <p:spPr>
          <a:xfrm>
            <a:off x="4894036" y="3072778"/>
            <a:ext cx="4152900" cy="1703346"/>
          </a:xfrm>
          <a:prstGeom prst="rect">
            <a:avLst/>
          </a:prstGeom>
          <a:solidFill>
            <a:srgbClr val="F2F4F4"/>
          </a:solidFill>
        </p:spPr>
        <p:txBody>
          <a:bodyPr/>
          <a:lstStyle>
            <a:lvl1pPr marL="342900" indent="-342900" algn="l" defTabSz="457200" rtl="0" eaLnBrk="1" latinLnBrk="0" hangingPunct="1">
              <a:spcBef>
                <a:spcPct val="20000"/>
              </a:spcBef>
              <a:buFont typeface="Arial"/>
              <a:buChar char="•"/>
              <a:defRPr sz="2700" b="0" i="0" kern="1200">
                <a:gradFill>
                  <a:gsLst>
                    <a:gs pos="0">
                      <a:schemeClr val="tx1"/>
                    </a:gs>
                    <a:gs pos="100000">
                      <a:schemeClr val="tx1"/>
                    </a:gs>
                  </a:gsLst>
                  <a:lin ang="5400000" scaled="1"/>
                </a:gradFill>
                <a:latin typeface="+mn-lt"/>
                <a:ea typeface="+mn-ea"/>
                <a:cs typeface="Arial"/>
              </a:defRPr>
            </a:lvl1pPr>
            <a:lvl2pPr marL="742950" indent="-285750" algn="l" defTabSz="457200" rtl="0" eaLnBrk="1" latinLnBrk="0" hangingPunct="1">
              <a:spcBef>
                <a:spcPct val="20000"/>
              </a:spcBef>
              <a:buFont typeface="Arial"/>
              <a:buChar char="–"/>
              <a:defRPr sz="2000" b="0" i="0" kern="1200">
                <a:gradFill>
                  <a:gsLst>
                    <a:gs pos="0">
                      <a:schemeClr val="tx1"/>
                    </a:gs>
                    <a:gs pos="100000">
                      <a:schemeClr val="tx1"/>
                    </a:gs>
                  </a:gsLst>
                  <a:lin ang="5400000" scaled="1"/>
                </a:gradFill>
                <a:latin typeface="+mn-lt"/>
                <a:ea typeface="+mn-ea"/>
                <a:cs typeface="Arial"/>
              </a:defRPr>
            </a:lvl2pPr>
            <a:lvl3pPr marL="1143000" indent="-228600" algn="l" defTabSz="457200" rtl="0" eaLnBrk="1" latinLnBrk="0" hangingPunct="1">
              <a:spcBef>
                <a:spcPct val="20000"/>
              </a:spcBef>
              <a:buFont typeface="Arial"/>
              <a:buChar char="•"/>
              <a:defRPr sz="1800" b="0" i="0" kern="1200">
                <a:gradFill>
                  <a:gsLst>
                    <a:gs pos="0">
                      <a:schemeClr val="tx1"/>
                    </a:gs>
                    <a:gs pos="100000">
                      <a:schemeClr val="tx1"/>
                    </a:gs>
                  </a:gsLst>
                  <a:lin ang="5400000" scaled="1"/>
                </a:gradFill>
                <a:latin typeface="+mn-lt"/>
                <a:ea typeface="+mn-ea"/>
                <a:cs typeface="Arial"/>
              </a:defRPr>
            </a:lvl3pPr>
            <a:lvl4pPr marL="1600200" indent="-228600" algn="l" defTabSz="457200" rtl="0" eaLnBrk="1" latinLnBrk="0" hangingPunct="1">
              <a:spcBef>
                <a:spcPct val="20000"/>
              </a:spcBef>
              <a:buFont typeface="Arial"/>
              <a:buChar char="–"/>
              <a:defRPr sz="1600" b="0" i="0" kern="1200">
                <a:gradFill>
                  <a:gsLst>
                    <a:gs pos="0">
                      <a:schemeClr val="tx1"/>
                    </a:gs>
                    <a:gs pos="100000">
                      <a:schemeClr val="tx1"/>
                    </a:gs>
                  </a:gsLst>
                  <a:lin ang="5400000" scaled="1"/>
                </a:gradFill>
                <a:latin typeface="+mn-lt"/>
                <a:ea typeface="+mn-ea"/>
                <a:cs typeface="Arial"/>
              </a:defRPr>
            </a:lvl4pPr>
            <a:lvl5pPr marL="2057400" indent="-228600" algn="l" defTabSz="457200" rtl="0" eaLnBrk="1" latinLnBrk="0" hangingPunct="1">
              <a:spcBef>
                <a:spcPct val="20000"/>
              </a:spcBef>
              <a:buFont typeface="Arial"/>
              <a:buChar char="»"/>
              <a:defRPr sz="1600" b="0" i="0" kern="1200">
                <a:gradFill>
                  <a:gsLst>
                    <a:gs pos="0">
                      <a:schemeClr val="tx1"/>
                    </a:gs>
                    <a:gs pos="100000">
                      <a:schemeClr val="tx1"/>
                    </a:gs>
                  </a:gsLst>
                  <a:lin ang="5400000" scaled="1"/>
                </a:gradFill>
                <a:latin typeface="+mn-lt"/>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800" dirty="0">
                <a:solidFill>
                  <a:srgbClr val="545B64"/>
                </a:solidFill>
                <a:latin typeface="Amazon Ember" charset="0"/>
                <a:ea typeface="Amazon Ember" charset="0"/>
                <a:cs typeface="Amazon Ember" charset="0"/>
              </a:rPr>
              <a:t>Single DC typically over 50,000 servers &amp; often over 80,000 </a:t>
            </a:r>
          </a:p>
          <a:p>
            <a:pPr marL="0" indent="0">
              <a:buNone/>
            </a:pPr>
            <a:r>
              <a:rPr lang="en-US" sz="1800" dirty="0">
                <a:solidFill>
                  <a:srgbClr val="545B64"/>
                </a:solidFill>
                <a:latin typeface="Amazon Ember" charset="0"/>
                <a:ea typeface="Amazon Ember" charset="0"/>
                <a:cs typeface="Amazon Ember" charset="0"/>
              </a:rPr>
              <a:t>Larger DCs undesirable to reduce blast radius</a:t>
            </a:r>
          </a:p>
        </p:txBody>
      </p:sp>
    </p:spTree>
    <p:extLst>
      <p:ext uri="{BB962C8B-B14F-4D97-AF65-F5344CB8AC3E}">
        <p14:creationId xmlns:p14="http://schemas.microsoft.com/office/powerpoint/2010/main" val="3070463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3">
            <a:extLst>
              <a:ext uri="{FF2B5EF4-FFF2-40B4-BE49-F238E27FC236}">
                <a16:creationId xmlns:a16="http://schemas.microsoft.com/office/drawing/2014/main" id="{30B83F25-AC32-BE4C-B13E-14FB1790C034}"/>
              </a:ext>
            </a:extLst>
          </p:cNvPr>
          <p:cNvSpPr txBox="1">
            <a:spLocks/>
          </p:cNvSpPr>
          <p:nvPr/>
        </p:nvSpPr>
        <p:spPr>
          <a:xfrm>
            <a:off x="412989" y="0"/>
            <a:ext cx="8460078" cy="545741"/>
          </a:xfrm>
          <a:prstGeom prst="rect">
            <a:avLst/>
          </a:prstGeom>
        </p:spPr>
        <p:txBody>
          <a:bodyPr/>
          <a:lstStyle>
            <a:lvl1pPr algn="l" defTabSz="457200" rtl="0" eaLnBrk="1" latinLnBrk="0" hangingPunct="1">
              <a:spcBef>
                <a:spcPct val="0"/>
              </a:spcBef>
              <a:buNone/>
              <a:defRPr sz="2800" b="0" i="0" kern="1200">
                <a:solidFill>
                  <a:schemeClr val="bg1"/>
                </a:solidFill>
                <a:latin typeface="Amazon Ember Regular" charset="0"/>
                <a:ea typeface="+mj-ea"/>
                <a:cs typeface="Amazon Ember Regular" charset="0"/>
              </a:defRPr>
            </a:lvl1pPr>
          </a:lstStyle>
          <a:p>
            <a:r>
              <a:rPr lang="en-US" b="1" dirty="0"/>
              <a:t>Up and Running now, right now!</a:t>
            </a:r>
          </a:p>
        </p:txBody>
      </p:sp>
      <p:pic>
        <p:nvPicPr>
          <p:cNvPr id="5" name="Picture 4">
            <a:extLst>
              <a:ext uri="{FF2B5EF4-FFF2-40B4-BE49-F238E27FC236}">
                <a16:creationId xmlns:a16="http://schemas.microsoft.com/office/drawing/2014/main" id="{A58C6DC4-25C0-BF42-89FC-1DFD8B1D5D29}"/>
              </a:ext>
            </a:extLst>
          </p:cNvPr>
          <p:cNvPicPr>
            <a:picLocks noChangeAspect="1"/>
          </p:cNvPicPr>
          <p:nvPr/>
        </p:nvPicPr>
        <p:blipFill>
          <a:blip r:embed="rId3"/>
          <a:stretch>
            <a:fillRect/>
          </a:stretch>
        </p:blipFill>
        <p:spPr>
          <a:xfrm>
            <a:off x="1044361" y="545741"/>
            <a:ext cx="6390582" cy="4091908"/>
          </a:xfrm>
          <a:prstGeom prst="rect">
            <a:avLst/>
          </a:prstGeom>
        </p:spPr>
      </p:pic>
    </p:spTree>
    <p:extLst>
      <p:ext uri="{BB962C8B-B14F-4D97-AF65-F5344CB8AC3E}">
        <p14:creationId xmlns:p14="http://schemas.microsoft.com/office/powerpoint/2010/main" val="38252409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1">
            <a:extLst>
              <a:ext uri="{FF2B5EF4-FFF2-40B4-BE49-F238E27FC236}">
                <a16:creationId xmlns:a16="http://schemas.microsoft.com/office/drawing/2014/main" id="{87A7C42E-E5C3-9342-BD22-03B58BD0D715}"/>
              </a:ext>
            </a:extLst>
          </p:cNvPr>
          <p:cNvSpPr txBox="1">
            <a:spLocks noChangeArrowheads="1"/>
          </p:cNvSpPr>
          <p:nvPr/>
        </p:nvSpPr>
        <p:spPr bwMode="auto">
          <a:xfrm>
            <a:off x="585249" y="1697034"/>
            <a:ext cx="639763" cy="155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rPr>
              <a:t>AWS KMS</a:t>
            </a:r>
            <a:endParaRPr kumimoji="0" lang="en-US" altLang="en-US" sz="1800" b="0" i="0" u="none" strike="noStrike" cap="none" normalizeH="0" baseline="0" dirty="0">
              <a:ln>
                <a:noFill/>
              </a:ln>
              <a:solidFill>
                <a:schemeClr val="bg1"/>
              </a:solidFill>
              <a:effectLst/>
              <a:latin typeface="Arial" panose="020B0604020202020204" pitchFamily="34" charset="0"/>
            </a:endParaRPr>
          </a:p>
        </p:txBody>
      </p:sp>
      <p:pic>
        <p:nvPicPr>
          <p:cNvPr id="5" name="Picture 42">
            <a:extLst>
              <a:ext uri="{FF2B5EF4-FFF2-40B4-BE49-F238E27FC236}">
                <a16:creationId xmlns:a16="http://schemas.microsoft.com/office/drawing/2014/main" id="{76F7EDE6-9931-ED4D-A8B3-09471BA86E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2874" y="992184"/>
            <a:ext cx="544513" cy="65405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a:extLst>
              <a:ext uri="{FF2B5EF4-FFF2-40B4-BE49-F238E27FC236}">
                <a16:creationId xmlns:a16="http://schemas.microsoft.com/office/drawing/2014/main" id="{3EF98C26-F914-AF42-9657-524D5B9ADE5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61562" y="992184"/>
            <a:ext cx="528637" cy="560387"/>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7">
            <a:extLst>
              <a:ext uri="{FF2B5EF4-FFF2-40B4-BE49-F238E27FC236}">
                <a16:creationId xmlns:a16="http://schemas.microsoft.com/office/drawing/2014/main" id="{ED053704-8DF9-EF43-B978-D5A794542FC8}"/>
              </a:ext>
            </a:extLst>
          </p:cNvPr>
          <p:cNvSpPr txBox="1">
            <a:spLocks noChangeArrowheads="1"/>
          </p:cNvSpPr>
          <p:nvPr/>
        </p:nvSpPr>
        <p:spPr bwMode="auto">
          <a:xfrm>
            <a:off x="1325024" y="1700209"/>
            <a:ext cx="942975" cy="354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rPr>
              <a:t>Amazon </a:t>
            </a:r>
            <a:endParaRPr kumimoji="0" lang="en-US" altLang="en-US" sz="1200" b="0" i="0" u="none" strike="noStrike" cap="none" normalizeH="0" baseline="0" dirty="0">
              <a:ln>
                <a:noFill/>
              </a:ln>
              <a:solidFill>
                <a:schemeClr val="bg1"/>
              </a:solidFill>
              <a:effectLst/>
              <a:ea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rPr>
              <a:t>Lex</a:t>
            </a:r>
            <a:endParaRPr kumimoji="0" lang="en-US" altLang="en-US" sz="1800" b="0" i="0" u="none" strike="noStrike" cap="none" normalizeH="0" baseline="0" dirty="0">
              <a:ln>
                <a:noFill/>
              </a:ln>
              <a:solidFill>
                <a:schemeClr val="bg1"/>
              </a:solidFill>
              <a:effectLst/>
              <a:latin typeface="Arial" panose="020B0604020202020204" pitchFamily="34" charset="0"/>
            </a:endParaRPr>
          </a:p>
        </p:txBody>
      </p:sp>
      <p:pic>
        <p:nvPicPr>
          <p:cNvPr id="8" name="Picture 3">
            <a:extLst>
              <a:ext uri="{FF2B5EF4-FFF2-40B4-BE49-F238E27FC236}">
                <a16:creationId xmlns:a16="http://schemas.microsoft.com/office/drawing/2014/main" id="{304D6409-5F8D-7A40-8AF1-BBDBB214080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64750" y="3326205"/>
            <a:ext cx="544513" cy="65246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8">
            <a:extLst>
              <a:ext uri="{FF2B5EF4-FFF2-40B4-BE49-F238E27FC236}">
                <a16:creationId xmlns:a16="http://schemas.microsoft.com/office/drawing/2014/main" id="{BFC02BD2-501D-8349-87E9-D4DFBB815CED}"/>
              </a:ext>
            </a:extLst>
          </p:cNvPr>
          <p:cNvSpPr txBox="1">
            <a:spLocks noChangeArrowheads="1"/>
          </p:cNvSpPr>
          <p:nvPr/>
        </p:nvSpPr>
        <p:spPr bwMode="auto">
          <a:xfrm>
            <a:off x="7071075" y="4080268"/>
            <a:ext cx="942975" cy="354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rPr>
              <a:t>Amazon </a:t>
            </a:r>
            <a:endParaRPr kumimoji="0" lang="en-US" altLang="en-US" sz="1200" b="0" i="0" u="none" strike="noStrike" cap="none" normalizeH="0" baseline="0">
              <a:ln>
                <a:noFill/>
              </a:ln>
              <a:solidFill>
                <a:schemeClr val="bg1"/>
              </a:solidFill>
              <a:effectLst/>
              <a:ea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rPr>
              <a:t>Polly</a:t>
            </a:r>
            <a:endParaRPr kumimoji="0" lang="en-US" altLang="en-US" sz="1800" b="0" i="0" u="none" strike="noStrike" cap="none" normalizeH="0" baseline="0">
              <a:ln>
                <a:noFill/>
              </a:ln>
              <a:solidFill>
                <a:schemeClr val="bg1"/>
              </a:solidFill>
              <a:effectLst/>
              <a:latin typeface="Arial" panose="020B0604020202020204" pitchFamily="34" charset="0"/>
            </a:endParaRPr>
          </a:p>
        </p:txBody>
      </p:sp>
      <p:pic>
        <p:nvPicPr>
          <p:cNvPr id="11" name="Picture 4">
            <a:extLst>
              <a:ext uri="{FF2B5EF4-FFF2-40B4-BE49-F238E27FC236}">
                <a16:creationId xmlns:a16="http://schemas.microsoft.com/office/drawing/2014/main" id="{745B9DF3-9422-2E47-8CCE-A4BFDECD82B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67904" y="3313948"/>
            <a:ext cx="533400" cy="642938"/>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9">
            <a:extLst>
              <a:ext uri="{FF2B5EF4-FFF2-40B4-BE49-F238E27FC236}">
                <a16:creationId xmlns:a16="http://schemas.microsoft.com/office/drawing/2014/main" id="{E07F06CF-6218-FE49-8D3E-B05677505258}"/>
              </a:ext>
            </a:extLst>
          </p:cNvPr>
          <p:cNvSpPr txBox="1">
            <a:spLocks noChangeArrowheads="1"/>
          </p:cNvSpPr>
          <p:nvPr/>
        </p:nvSpPr>
        <p:spPr bwMode="auto">
          <a:xfrm>
            <a:off x="8045800" y="4088205"/>
            <a:ext cx="942975"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rPr>
              <a:t>Amazon </a:t>
            </a:r>
            <a:r>
              <a:rPr kumimoji="0" lang="en-US" altLang="en-US" sz="1000" b="1" i="0" u="none" strike="noStrike" cap="none" normalizeH="0" baseline="0" dirty="0" err="1">
                <a:ln>
                  <a:noFill/>
                </a:ln>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rPr>
              <a:t>Rekognition</a:t>
            </a:r>
            <a:endParaRPr kumimoji="0" lang="en-US" altLang="en-US" sz="1800" b="0" i="0" u="none" strike="noStrike" cap="none" normalizeH="0" baseline="0" dirty="0">
              <a:ln>
                <a:noFill/>
              </a:ln>
              <a:solidFill>
                <a:schemeClr val="bg1"/>
              </a:solidFill>
              <a:effectLst/>
              <a:latin typeface="Arial" panose="020B0604020202020204" pitchFamily="34" charset="0"/>
            </a:endParaRPr>
          </a:p>
        </p:txBody>
      </p:sp>
      <p:pic>
        <p:nvPicPr>
          <p:cNvPr id="13" name="Picture 83">
            <a:extLst>
              <a:ext uri="{FF2B5EF4-FFF2-40B4-BE49-F238E27FC236}">
                <a16:creationId xmlns:a16="http://schemas.microsoft.com/office/drawing/2014/main" id="{A7F98A33-73C0-2943-8229-7F576DA7D53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083871" y="2128645"/>
            <a:ext cx="536575" cy="644525"/>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232">
            <a:extLst>
              <a:ext uri="{FF2B5EF4-FFF2-40B4-BE49-F238E27FC236}">
                <a16:creationId xmlns:a16="http://schemas.microsoft.com/office/drawing/2014/main" id="{58D33A70-48BF-E643-B097-AFDE569A798D}"/>
              </a:ext>
            </a:extLst>
          </p:cNvPr>
          <p:cNvSpPr txBox="1">
            <a:spLocks noChangeArrowheads="1"/>
          </p:cNvSpPr>
          <p:nvPr/>
        </p:nvSpPr>
        <p:spPr bwMode="auto">
          <a:xfrm>
            <a:off x="7969571" y="2820795"/>
            <a:ext cx="731837"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rPr>
              <a:t>Amazon Kinesis</a:t>
            </a:r>
            <a:endParaRPr kumimoji="0" lang="en-US" altLang="en-US" sz="1800" b="0" i="0" u="none" strike="noStrike" cap="none" normalizeH="0" baseline="0">
              <a:ln>
                <a:noFill/>
              </a:ln>
              <a:solidFill>
                <a:schemeClr val="bg1"/>
              </a:solidFill>
              <a:effectLst/>
              <a:latin typeface="Arial" panose="020B0604020202020204" pitchFamily="34" charset="0"/>
            </a:endParaRPr>
          </a:p>
        </p:txBody>
      </p:sp>
      <p:pic>
        <p:nvPicPr>
          <p:cNvPr id="15" name="Picture 5">
            <a:extLst>
              <a:ext uri="{FF2B5EF4-FFF2-40B4-BE49-F238E27FC236}">
                <a16:creationId xmlns:a16="http://schemas.microsoft.com/office/drawing/2014/main" id="{B98A62CE-8F7B-4046-8ED7-0621A1949C5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120288" y="829889"/>
            <a:ext cx="520700" cy="603250"/>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397">
            <a:extLst>
              <a:ext uri="{FF2B5EF4-FFF2-40B4-BE49-F238E27FC236}">
                <a16:creationId xmlns:a16="http://schemas.microsoft.com/office/drawing/2014/main" id="{09FF1069-B510-6C43-8CD6-CCA26604EDE2}"/>
              </a:ext>
            </a:extLst>
          </p:cNvPr>
          <p:cNvSpPr txBox="1">
            <a:spLocks noChangeArrowheads="1"/>
          </p:cNvSpPr>
          <p:nvPr/>
        </p:nvSpPr>
        <p:spPr bwMode="auto">
          <a:xfrm>
            <a:off x="6913913" y="1544189"/>
            <a:ext cx="895350"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rPr>
              <a:t>Amazon</a:t>
            </a:r>
            <a:br>
              <a:rPr kumimoji="0" lang="en-US" altLang="en-US" sz="1000" b="1" i="0" u="none" strike="noStrike" cap="none" normalizeH="0" baseline="0" dirty="0">
                <a:ln>
                  <a:noFill/>
                </a:ln>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rPr>
            </a:br>
            <a:r>
              <a:rPr kumimoji="0" lang="en-US" altLang="en-US" sz="1000" b="1" i="0" u="none" strike="noStrike" cap="none" normalizeH="0" baseline="0" dirty="0">
                <a:ln>
                  <a:noFill/>
                </a:ln>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rPr>
              <a:t>RDS</a:t>
            </a:r>
            <a:endParaRPr kumimoji="0" lang="en-US" altLang="en-US" sz="1200" b="0" i="0" u="none" strike="noStrike" cap="none" normalizeH="0" baseline="0" dirty="0">
              <a:ln>
                <a:noFill/>
              </a:ln>
              <a:solidFill>
                <a:schemeClr val="bg1"/>
              </a:solidFill>
              <a:effectLst/>
              <a:ea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rPr>
              <a:t>Postgres</a:t>
            </a:r>
            <a:endParaRPr kumimoji="0" lang="en-US" altLang="en-US" sz="1800" b="0" i="0" u="none" strike="noStrike" cap="none" normalizeH="0" baseline="0" dirty="0">
              <a:ln>
                <a:noFill/>
              </a:ln>
              <a:solidFill>
                <a:schemeClr val="bg1"/>
              </a:solidFill>
              <a:effectLst/>
              <a:latin typeface="Arial" panose="020B0604020202020204" pitchFamily="34" charset="0"/>
            </a:endParaRPr>
          </a:p>
        </p:txBody>
      </p:sp>
      <p:pic>
        <p:nvPicPr>
          <p:cNvPr id="17" name="Picture 2">
            <a:extLst>
              <a:ext uri="{FF2B5EF4-FFF2-40B4-BE49-F238E27FC236}">
                <a16:creationId xmlns:a16="http://schemas.microsoft.com/office/drawing/2014/main" id="{143E3B57-6863-2840-8BAB-5ECEEAE17B3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996588" y="821951"/>
            <a:ext cx="520700" cy="603250"/>
          </a:xfrm>
          <a:prstGeom prst="rect">
            <a:avLst/>
          </a:prstGeom>
          <a:noFill/>
          <a:extLst>
            <a:ext uri="{909E8E84-426E-40DD-AFC4-6F175D3DCCD1}">
              <a14:hiddenFill xmlns:a14="http://schemas.microsoft.com/office/drawing/2010/main">
                <a:solidFill>
                  <a:srgbClr val="FFFFFF"/>
                </a:solidFill>
              </a14:hiddenFill>
            </a:ext>
          </a:extLst>
        </p:spPr>
      </p:pic>
      <p:sp>
        <p:nvSpPr>
          <p:cNvPr id="18" name="Text Box 1">
            <a:extLst>
              <a:ext uri="{FF2B5EF4-FFF2-40B4-BE49-F238E27FC236}">
                <a16:creationId xmlns:a16="http://schemas.microsoft.com/office/drawing/2014/main" id="{ABA4CEF0-88BD-6A48-9C21-1DBF5DB185BC}"/>
              </a:ext>
            </a:extLst>
          </p:cNvPr>
          <p:cNvSpPr txBox="1">
            <a:spLocks noChangeArrowheads="1"/>
          </p:cNvSpPr>
          <p:nvPr/>
        </p:nvSpPr>
        <p:spPr bwMode="auto">
          <a:xfrm>
            <a:off x="7809263" y="1549026"/>
            <a:ext cx="895350"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rPr>
              <a:t>Amazon</a:t>
            </a:r>
            <a:br>
              <a:rPr kumimoji="0" lang="en-US" altLang="en-US" sz="1000" b="1" i="0" u="none" strike="noStrike" cap="none" normalizeH="0" baseline="0">
                <a:ln>
                  <a:noFill/>
                </a:ln>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rPr>
            </a:br>
            <a:r>
              <a:rPr kumimoji="0" lang="en-US" altLang="en-US" sz="1000" b="1" i="0" u="none" strike="noStrike" cap="none" normalizeH="0" baseline="0">
                <a:ln>
                  <a:noFill/>
                </a:ln>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rPr>
              <a:t>RDS</a:t>
            </a:r>
            <a:endParaRPr kumimoji="0" lang="en-US" altLang="en-US" sz="1200" b="0" i="0" u="none" strike="noStrike" cap="none" normalizeH="0" baseline="0">
              <a:ln>
                <a:noFill/>
              </a:ln>
              <a:solidFill>
                <a:schemeClr val="bg1"/>
              </a:solidFill>
              <a:effectLst/>
              <a:ea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rPr>
              <a:t>MariaDB</a:t>
            </a:r>
            <a:endParaRPr kumimoji="0" lang="en-US" altLang="en-US" sz="1800" b="0" i="0" u="none" strike="noStrike" cap="none" normalizeH="0" baseline="0">
              <a:ln>
                <a:noFill/>
              </a:ln>
              <a:solidFill>
                <a:schemeClr val="bg1"/>
              </a:solidFill>
              <a:effectLst/>
              <a:latin typeface="Arial" panose="020B0604020202020204" pitchFamily="34" charset="0"/>
            </a:endParaRPr>
          </a:p>
        </p:txBody>
      </p:sp>
      <p:sp>
        <p:nvSpPr>
          <p:cNvPr id="19" name="Rectangle 15">
            <a:extLst>
              <a:ext uri="{FF2B5EF4-FFF2-40B4-BE49-F238E27FC236}">
                <a16:creationId xmlns:a16="http://schemas.microsoft.com/office/drawing/2014/main" id="{D616B036-EAE6-0842-8E8F-AA4CAD01619F}"/>
              </a:ext>
            </a:extLst>
          </p:cNvPr>
          <p:cNvSpPr>
            <a:spLocks noChangeArrowheads="1"/>
          </p:cNvSpPr>
          <p:nvPr/>
        </p:nvSpPr>
        <p:spPr bwMode="auto">
          <a:xfrm>
            <a:off x="1073426" y="66678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solidFill>
                <a:schemeClr val="bg1"/>
              </a:solidFill>
            </a:endParaRPr>
          </a:p>
        </p:txBody>
      </p:sp>
      <p:sp>
        <p:nvSpPr>
          <p:cNvPr id="20" name="Rectangle 23">
            <a:extLst>
              <a:ext uri="{FF2B5EF4-FFF2-40B4-BE49-F238E27FC236}">
                <a16:creationId xmlns:a16="http://schemas.microsoft.com/office/drawing/2014/main" id="{6B5854BE-CD32-B940-BD15-4BE2C2A20CB6}"/>
              </a:ext>
            </a:extLst>
          </p:cNvPr>
          <p:cNvSpPr>
            <a:spLocks noChangeArrowheads="1"/>
          </p:cNvSpPr>
          <p:nvPr/>
        </p:nvSpPr>
        <p:spPr bwMode="auto">
          <a:xfrm>
            <a:off x="1073426" y="89538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solidFill>
                <a:schemeClr val="bg1"/>
              </a:solidFill>
            </a:endParaRPr>
          </a:p>
        </p:txBody>
      </p:sp>
      <p:pic>
        <p:nvPicPr>
          <p:cNvPr id="21" name="Picture 20">
            <a:extLst>
              <a:ext uri="{FF2B5EF4-FFF2-40B4-BE49-F238E27FC236}">
                <a16:creationId xmlns:a16="http://schemas.microsoft.com/office/drawing/2014/main" id="{B9468767-472D-F042-A6F4-998BAA1A0B5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49692" y="2137767"/>
            <a:ext cx="521367" cy="625640"/>
          </a:xfrm>
          <a:prstGeom prst="rect">
            <a:avLst/>
          </a:prstGeom>
        </p:spPr>
      </p:pic>
      <p:sp>
        <p:nvSpPr>
          <p:cNvPr id="22" name="TextBox 21">
            <a:extLst>
              <a:ext uri="{FF2B5EF4-FFF2-40B4-BE49-F238E27FC236}">
                <a16:creationId xmlns:a16="http://schemas.microsoft.com/office/drawing/2014/main" id="{D9CD4E0A-CE61-F341-98AD-B5A03720E1F8}"/>
              </a:ext>
            </a:extLst>
          </p:cNvPr>
          <p:cNvSpPr txBox="1"/>
          <p:nvPr/>
        </p:nvSpPr>
        <p:spPr>
          <a:xfrm>
            <a:off x="446133" y="2788629"/>
            <a:ext cx="731520" cy="155632"/>
          </a:xfrm>
          <a:prstGeom prst="rect">
            <a:avLst/>
          </a:prstGeom>
          <a:noFill/>
        </p:spPr>
        <p:txBody>
          <a:bodyPr wrap="square" lIns="0" tIns="0" rIns="0" bIns="0" rtlCol="0" anchor="t">
            <a:noAutofit/>
          </a:bodyPr>
          <a:lstStyle/>
          <a:p>
            <a:pPr algn="ctr"/>
            <a:r>
              <a:rPr lang="en-US" sz="1000" b="1" dirty="0">
                <a:solidFill>
                  <a:schemeClr val="bg1"/>
                </a:solidFill>
              </a:rPr>
              <a:t>Amazon</a:t>
            </a:r>
            <a:br>
              <a:rPr lang="en-US" sz="1000" b="1" dirty="0">
                <a:solidFill>
                  <a:schemeClr val="bg1"/>
                </a:solidFill>
              </a:rPr>
            </a:br>
            <a:r>
              <a:rPr lang="en-US" sz="1000" b="1" dirty="0">
                <a:solidFill>
                  <a:schemeClr val="bg1"/>
                </a:solidFill>
              </a:rPr>
              <a:t>S3</a:t>
            </a:r>
            <a:endParaRPr lang="en-US" b="1" dirty="0">
              <a:solidFill>
                <a:schemeClr val="bg1"/>
              </a:solidFill>
            </a:endParaRPr>
          </a:p>
        </p:txBody>
      </p:sp>
      <p:pic>
        <p:nvPicPr>
          <p:cNvPr id="23" name="Picture 22">
            <a:extLst>
              <a:ext uri="{FF2B5EF4-FFF2-40B4-BE49-F238E27FC236}">
                <a16:creationId xmlns:a16="http://schemas.microsoft.com/office/drawing/2014/main" id="{8D97B802-DAAD-AD4A-A937-2E41BBB315C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412575" y="2137767"/>
            <a:ext cx="543466" cy="601994"/>
          </a:xfrm>
          <a:prstGeom prst="rect">
            <a:avLst/>
          </a:prstGeom>
        </p:spPr>
      </p:pic>
      <p:sp>
        <p:nvSpPr>
          <p:cNvPr id="24" name="TextBox 23">
            <a:extLst>
              <a:ext uri="{FF2B5EF4-FFF2-40B4-BE49-F238E27FC236}">
                <a16:creationId xmlns:a16="http://schemas.microsoft.com/office/drawing/2014/main" id="{C613526C-74F4-D24B-94AB-C9CFD322629D}"/>
              </a:ext>
            </a:extLst>
          </p:cNvPr>
          <p:cNvSpPr txBox="1"/>
          <p:nvPr/>
        </p:nvSpPr>
        <p:spPr>
          <a:xfrm>
            <a:off x="1224260" y="2788629"/>
            <a:ext cx="894752" cy="155632"/>
          </a:xfrm>
          <a:prstGeom prst="rect">
            <a:avLst/>
          </a:prstGeom>
          <a:noFill/>
        </p:spPr>
        <p:txBody>
          <a:bodyPr wrap="square" lIns="0" tIns="0" rIns="0" bIns="0" rtlCol="0" anchor="t">
            <a:noAutofit/>
          </a:bodyPr>
          <a:lstStyle/>
          <a:p>
            <a:pPr algn="ctr"/>
            <a:r>
              <a:rPr lang="en-US" sz="1000" b="1" dirty="0">
                <a:solidFill>
                  <a:schemeClr val="bg1"/>
                </a:solidFill>
              </a:rPr>
              <a:t>Amazon</a:t>
            </a:r>
            <a:br>
              <a:rPr lang="en-US" sz="1000" b="1" dirty="0">
                <a:solidFill>
                  <a:schemeClr val="bg1"/>
                </a:solidFill>
              </a:rPr>
            </a:br>
            <a:r>
              <a:rPr lang="en-US" sz="1000" b="1" dirty="0" err="1">
                <a:solidFill>
                  <a:schemeClr val="bg1"/>
                </a:solidFill>
              </a:rPr>
              <a:t>DynamoDB</a:t>
            </a:r>
            <a:endParaRPr lang="en-US" b="1" dirty="0">
              <a:solidFill>
                <a:schemeClr val="bg1"/>
              </a:solidFill>
            </a:endParaRPr>
          </a:p>
        </p:txBody>
      </p:sp>
      <p:pic>
        <p:nvPicPr>
          <p:cNvPr id="25" name="Picture 24">
            <a:extLst>
              <a:ext uri="{FF2B5EF4-FFF2-40B4-BE49-F238E27FC236}">
                <a16:creationId xmlns:a16="http://schemas.microsoft.com/office/drawing/2014/main" id="{A11C6D2D-A057-B44A-A9B2-148BF1CCC1B9}"/>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935545" y="3377448"/>
            <a:ext cx="548640" cy="603504"/>
          </a:xfrm>
          <a:prstGeom prst="rect">
            <a:avLst/>
          </a:prstGeom>
        </p:spPr>
      </p:pic>
      <p:sp>
        <p:nvSpPr>
          <p:cNvPr id="26" name="TextBox 25">
            <a:extLst>
              <a:ext uri="{FF2B5EF4-FFF2-40B4-BE49-F238E27FC236}">
                <a16:creationId xmlns:a16="http://schemas.microsoft.com/office/drawing/2014/main" id="{2BA953EE-2CEF-9B41-B1E5-DEFB65BC21FD}"/>
              </a:ext>
            </a:extLst>
          </p:cNvPr>
          <p:cNvSpPr txBox="1"/>
          <p:nvPr/>
        </p:nvSpPr>
        <p:spPr>
          <a:xfrm>
            <a:off x="3687913" y="4046091"/>
            <a:ext cx="1020442" cy="155632"/>
          </a:xfrm>
          <a:prstGeom prst="rect">
            <a:avLst/>
          </a:prstGeom>
          <a:noFill/>
        </p:spPr>
        <p:txBody>
          <a:bodyPr wrap="square" lIns="0" tIns="0" rIns="0" bIns="0" rtlCol="0" anchor="t">
            <a:noAutofit/>
          </a:bodyPr>
          <a:lstStyle/>
          <a:p>
            <a:pPr algn="ctr"/>
            <a:r>
              <a:rPr lang="en-US" sz="1000" b="1" dirty="0">
                <a:solidFill>
                  <a:schemeClr val="bg1"/>
                </a:solidFill>
              </a:rPr>
              <a:t>Amazon </a:t>
            </a:r>
            <a:br>
              <a:rPr lang="en-US" sz="1000" b="1" dirty="0">
                <a:solidFill>
                  <a:schemeClr val="bg1"/>
                </a:solidFill>
              </a:rPr>
            </a:br>
            <a:r>
              <a:rPr lang="en-US" sz="1000" b="1" dirty="0">
                <a:solidFill>
                  <a:schemeClr val="bg1"/>
                </a:solidFill>
              </a:rPr>
              <a:t>Redshift</a:t>
            </a:r>
          </a:p>
        </p:txBody>
      </p:sp>
      <p:pic>
        <p:nvPicPr>
          <p:cNvPr id="27" name="Picture 5">
            <a:extLst>
              <a:ext uri="{FF2B5EF4-FFF2-40B4-BE49-F238E27FC236}">
                <a16:creationId xmlns:a16="http://schemas.microsoft.com/office/drawing/2014/main" id="{2E9DA611-6BF9-AE41-82F4-436012D4AF6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63912" y="3313948"/>
            <a:ext cx="520700" cy="603250"/>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397">
            <a:extLst>
              <a:ext uri="{FF2B5EF4-FFF2-40B4-BE49-F238E27FC236}">
                <a16:creationId xmlns:a16="http://schemas.microsoft.com/office/drawing/2014/main" id="{E8F098DB-34BD-ED43-B193-532189ADC4C5}"/>
              </a:ext>
            </a:extLst>
          </p:cNvPr>
          <p:cNvSpPr txBox="1">
            <a:spLocks noChangeArrowheads="1"/>
          </p:cNvSpPr>
          <p:nvPr/>
        </p:nvSpPr>
        <p:spPr bwMode="auto">
          <a:xfrm>
            <a:off x="4770237" y="4018798"/>
            <a:ext cx="895350"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rPr>
              <a:t>Amazon</a:t>
            </a:r>
            <a:br>
              <a:rPr kumimoji="0" lang="en-US" altLang="en-US" sz="1000" b="1" i="0" u="none" strike="noStrike" cap="none" normalizeH="0" baseline="0" dirty="0">
                <a:ln>
                  <a:noFill/>
                </a:ln>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rPr>
            </a:br>
            <a:r>
              <a:rPr kumimoji="0" lang="en-US" altLang="en-US" sz="1000" b="1" i="0" u="none" strike="noStrike" cap="none" normalizeH="0" baseline="0" dirty="0">
                <a:ln>
                  <a:noFill/>
                </a:ln>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rPr>
              <a:t>RDS</a:t>
            </a:r>
            <a:endParaRPr kumimoji="0" lang="en-US" altLang="en-US" sz="1200" b="0" i="0" u="none" strike="noStrike" cap="none" normalizeH="0" baseline="0" dirty="0">
              <a:ln>
                <a:noFill/>
              </a:ln>
              <a:solidFill>
                <a:schemeClr val="bg1"/>
              </a:solidFill>
              <a:effectLst/>
              <a:ea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lang="en-US" altLang="en-US" sz="1000" b="1" dirty="0" err="1">
                <a:solidFill>
                  <a:schemeClr val="bg1"/>
                </a:solidFill>
                <a:latin typeface="Calibri" panose="020F0502020204030204" pitchFamily="34" charset="0"/>
                <a:cs typeface="Times New Roman" panose="02020603050405020304" pitchFamily="18" charset="0"/>
              </a:rPr>
              <a:t>MySql</a:t>
            </a:r>
            <a:endParaRPr kumimoji="0" lang="en-US" altLang="en-US" sz="1800" b="0" i="0" u="none" strike="noStrike" cap="none" normalizeH="0" baseline="0" dirty="0">
              <a:ln>
                <a:noFill/>
              </a:ln>
              <a:solidFill>
                <a:schemeClr val="bg1"/>
              </a:solidFill>
              <a:effectLst/>
              <a:latin typeface="Arial" panose="020B0604020202020204" pitchFamily="34" charset="0"/>
            </a:endParaRPr>
          </a:p>
        </p:txBody>
      </p:sp>
      <p:pic>
        <p:nvPicPr>
          <p:cNvPr id="29" name="Picture 28">
            <a:extLst>
              <a:ext uri="{FF2B5EF4-FFF2-40B4-BE49-F238E27FC236}">
                <a16:creationId xmlns:a16="http://schemas.microsoft.com/office/drawing/2014/main" id="{5BD8795B-3058-7E41-BE71-242850B5C79E}"/>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921749" y="3313948"/>
            <a:ext cx="537317" cy="638065"/>
          </a:xfrm>
          <a:prstGeom prst="rect">
            <a:avLst/>
          </a:prstGeom>
        </p:spPr>
      </p:pic>
      <p:sp>
        <p:nvSpPr>
          <p:cNvPr id="30" name="TextBox 29">
            <a:extLst>
              <a:ext uri="{FF2B5EF4-FFF2-40B4-BE49-F238E27FC236}">
                <a16:creationId xmlns:a16="http://schemas.microsoft.com/office/drawing/2014/main" id="{7291E6DC-4F74-CD4A-9C2D-1CD012AFAFEE}"/>
              </a:ext>
            </a:extLst>
          </p:cNvPr>
          <p:cNvSpPr txBox="1"/>
          <p:nvPr/>
        </p:nvSpPr>
        <p:spPr>
          <a:xfrm>
            <a:off x="5824648" y="3991029"/>
            <a:ext cx="731520" cy="155632"/>
          </a:xfrm>
          <a:prstGeom prst="rect">
            <a:avLst/>
          </a:prstGeom>
          <a:noFill/>
        </p:spPr>
        <p:txBody>
          <a:bodyPr wrap="square" lIns="0" tIns="0" rIns="0" bIns="0" rtlCol="0" anchor="t">
            <a:noAutofit/>
          </a:bodyPr>
          <a:lstStyle/>
          <a:p>
            <a:pPr algn="ctr"/>
            <a:r>
              <a:rPr lang="en-US" sz="1000" b="1" dirty="0">
                <a:solidFill>
                  <a:schemeClr val="bg1"/>
                </a:solidFill>
              </a:rPr>
              <a:t>Amazon</a:t>
            </a:r>
            <a:br>
              <a:rPr lang="en-US" sz="1000" b="1" dirty="0">
                <a:solidFill>
                  <a:schemeClr val="bg1"/>
                </a:solidFill>
              </a:rPr>
            </a:br>
            <a:r>
              <a:rPr lang="en-US" sz="1000" b="1" dirty="0">
                <a:solidFill>
                  <a:schemeClr val="bg1"/>
                </a:solidFill>
              </a:rPr>
              <a:t>Route 53</a:t>
            </a:r>
          </a:p>
        </p:txBody>
      </p:sp>
      <p:pic>
        <p:nvPicPr>
          <p:cNvPr id="31" name="Picture 30">
            <a:extLst>
              <a:ext uri="{FF2B5EF4-FFF2-40B4-BE49-F238E27FC236}">
                <a16:creationId xmlns:a16="http://schemas.microsoft.com/office/drawing/2014/main" id="{6DF5021F-FAF4-9041-BC73-1472D65709D8}"/>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7229209" y="2132935"/>
            <a:ext cx="530056" cy="636067"/>
          </a:xfrm>
          <a:prstGeom prst="rect">
            <a:avLst/>
          </a:prstGeom>
        </p:spPr>
      </p:pic>
      <p:sp>
        <p:nvSpPr>
          <p:cNvPr id="32" name="TextBox 31">
            <a:extLst>
              <a:ext uri="{FF2B5EF4-FFF2-40B4-BE49-F238E27FC236}">
                <a16:creationId xmlns:a16="http://schemas.microsoft.com/office/drawing/2014/main" id="{F5039BD3-4838-2A46-9330-32CD4536CED9}"/>
              </a:ext>
            </a:extLst>
          </p:cNvPr>
          <p:cNvSpPr txBox="1"/>
          <p:nvPr/>
        </p:nvSpPr>
        <p:spPr>
          <a:xfrm>
            <a:off x="7120088" y="2783952"/>
            <a:ext cx="731520" cy="155632"/>
          </a:xfrm>
          <a:prstGeom prst="rect">
            <a:avLst/>
          </a:prstGeom>
          <a:noFill/>
        </p:spPr>
        <p:txBody>
          <a:bodyPr wrap="square" lIns="0" tIns="0" rIns="0" bIns="0" rtlCol="0" anchor="t">
            <a:noAutofit/>
          </a:bodyPr>
          <a:lstStyle/>
          <a:p>
            <a:pPr algn="ctr"/>
            <a:r>
              <a:rPr lang="en-US" sz="1000" b="1" dirty="0">
                <a:solidFill>
                  <a:schemeClr val="bg1"/>
                </a:solidFill>
              </a:rPr>
              <a:t>Amazon EMR</a:t>
            </a:r>
          </a:p>
        </p:txBody>
      </p:sp>
      <p:pic>
        <p:nvPicPr>
          <p:cNvPr id="33" name="Picture 32">
            <a:extLst>
              <a:ext uri="{FF2B5EF4-FFF2-40B4-BE49-F238E27FC236}">
                <a16:creationId xmlns:a16="http://schemas.microsoft.com/office/drawing/2014/main" id="{5E6DEB6E-1306-6D48-82A6-2C53138A2370}"/>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85249" y="3387873"/>
            <a:ext cx="544780" cy="653736"/>
          </a:xfrm>
          <a:prstGeom prst="rect">
            <a:avLst/>
          </a:prstGeom>
        </p:spPr>
      </p:pic>
      <p:sp>
        <p:nvSpPr>
          <p:cNvPr id="34" name="TextBox 33">
            <a:extLst>
              <a:ext uri="{FF2B5EF4-FFF2-40B4-BE49-F238E27FC236}">
                <a16:creationId xmlns:a16="http://schemas.microsoft.com/office/drawing/2014/main" id="{37CA0E80-B723-3C46-B234-882BC6A3BCBD}"/>
              </a:ext>
            </a:extLst>
          </p:cNvPr>
          <p:cNvSpPr txBox="1"/>
          <p:nvPr/>
        </p:nvSpPr>
        <p:spPr>
          <a:xfrm>
            <a:off x="410263" y="4048929"/>
            <a:ext cx="894752" cy="155632"/>
          </a:xfrm>
          <a:prstGeom prst="rect">
            <a:avLst/>
          </a:prstGeom>
          <a:noFill/>
        </p:spPr>
        <p:txBody>
          <a:bodyPr wrap="square" lIns="0" tIns="0" rIns="0" bIns="0" rtlCol="0" anchor="t">
            <a:noAutofit/>
          </a:bodyPr>
          <a:lstStyle/>
          <a:p>
            <a:pPr algn="ctr"/>
            <a:r>
              <a:rPr lang="en-US" sz="1000" b="1" dirty="0">
                <a:solidFill>
                  <a:schemeClr val="bg1"/>
                </a:solidFill>
              </a:rPr>
              <a:t>Amazon</a:t>
            </a:r>
            <a:br>
              <a:rPr lang="en-US" sz="1000" b="1" dirty="0">
                <a:solidFill>
                  <a:schemeClr val="bg1"/>
                </a:solidFill>
              </a:rPr>
            </a:br>
            <a:r>
              <a:rPr lang="en-US" sz="1000" b="1" dirty="0">
                <a:solidFill>
                  <a:schemeClr val="bg1"/>
                </a:solidFill>
              </a:rPr>
              <a:t>SQS</a:t>
            </a:r>
            <a:endParaRPr lang="en-US" b="1" dirty="0">
              <a:solidFill>
                <a:schemeClr val="bg1"/>
              </a:solidFill>
            </a:endParaRPr>
          </a:p>
        </p:txBody>
      </p:sp>
      <p:pic>
        <p:nvPicPr>
          <p:cNvPr id="35" name="Picture 34">
            <a:extLst>
              <a:ext uri="{FF2B5EF4-FFF2-40B4-BE49-F238E27FC236}">
                <a16:creationId xmlns:a16="http://schemas.microsoft.com/office/drawing/2014/main" id="{C4AE4C31-CF5B-914F-8A3A-1752DB876630}"/>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679280" y="3457301"/>
            <a:ext cx="521367" cy="521367"/>
          </a:xfrm>
          <a:prstGeom prst="rect">
            <a:avLst/>
          </a:prstGeom>
        </p:spPr>
      </p:pic>
      <p:sp>
        <p:nvSpPr>
          <p:cNvPr id="36" name="TextBox 35">
            <a:extLst>
              <a:ext uri="{FF2B5EF4-FFF2-40B4-BE49-F238E27FC236}">
                <a16:creationId xmlns:a16="http://schemas.microsoft.com/office/drawing/2014/main" id="{F478C08F-4E0D-4147-B8BC-E5D88A8FEC0F}"/>
              </a:ext>
            </a:extLst>
          </p:cNvPr>
          <p:cNvSpPr txBox="1"/>
          <p:nvPr/>
        </p:nvSpPr>
        <p:spPr>
          <a:xfrm>
            <a:off x="1492587" y="4048929"/>
            <a:ext cx="894752" cy="155632"/>
          </a:xfrm>
          <a:prstGeom prst="rect">
            <a:avLst/>
          </a:prstGeom>
          <a:noFill/>
        </p:spPr>
        <p:txBody>
          <a:bodyPr wrap="square" lIns="0" tIns="0" rIns="0" bIns="0" rtlCol="0" anchor="t">
            <a:noAutofit/>
          </a:bodyPr>
          <a:lstStyle/>
          <a:p>
            <a:pPr algn="ctr"/>
            <a:r>
              <a:rPr lang="en-US" sz="1000" b="1" dirty="0">
                <a:solidFill>
                  <a:schemeClr val="bg1"/>
                </a:solidFill>
              </a:rPr>
              <a:t>Amazon</a:t>
            </a:r>
            <a:br>
              <a:rPr lang="en-US" sz="1000" b="1" dirty="0">
                <a:solidFill>
                  <a:schemeClr val="bg1"/>
                </a:solidFill>
              </a:rPr>
            </a:br>
            <a:r>
              <a:rPr lang="en-US" sz="1000" b="1" dirty="0">
                <a:solidFill>
                  <a:schemeClr val="bg1"/>
                </a:solidFill>
              </a:rPr>
              <a:t>SNS</a:t>
            </a:r>
          </a:p>
        </p:txBody>
      </p:sp>
      <p:pic>
        <p:nvPicPr>
          <p:cNvPr id="37" name="Picture 36">
            <a:extLst>
              <a:ext uri="{FF2B5EF4-FFF2-40B4-BE49-F238E27FC236}">
                <a16:creationId xmlns:a16="http://schemas.microsoft.com/office/drawing/2014/main" id="{B4828C20-A572-9344-940A-0E375C23A2DF}"/>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664944" y="3381219"/>
            <a:ext cx="543292" cy="540096"/>
          </a:xfrm>
          <a:prstGeom prst="rect">
            <a:avLst/>
          </a:prstGeom>
        </p:spPr>
      </p:pic>
      <p:sp>
        <p:nvSpPr>
          <p:cNvPr id="38" name="TextBox 37">
            <a:extLst>
              <a:ext uri="{FF2B5EF4-FFF2-40B4-BE49-F238E27FC236}">
                <a16:creationId xmlns:a16="http://schemas.microsoft.com/office/drawing/2014/main" id="{D669E4E4-48E0-474D-B950-B18B8374390F}"/>
              </a:ext>
            </a:extLst>
          </p:cNvPr>
          <p:cNvSpPr txBox="1"/>
          <p:nvPr/>
        </p:nvSpPr>
        <p:spPr>
          <a:xfrm>
            <a:off x="2387950" y="3950651"/>
            <a:ext cx="1097280" cy="155632"/>
          </a:xfrm>
          <a:prstGeom prst="rect">
            <a:avLst/>
          </a:prstGeom>
          <a:noFill/>
        </p:spPr>
        <p:txBody>
          <a:bodyPr wrap="square" lIns="0" tIns="0" rIns="0" bIns="0" rtlCol="0" anchor="t">
            <a:noAutofit/>
          </a:bodyPr>
          <a:lstStyle/>
          <a:p>
            <a:pPr algn="ctr"/>
            <a:r>
              <a:rPr lang="en-US" sz="1000" b="1" dirty="0">
                <a:solidFill>
                  <a:schemeClr val="bg1"/>
                </a:solidFill>
              </a:rPr>
              <a:t>Amazon</a:t>
            </a:r>
            <a:br>
              <a:rPr lang="en-US" sz="1000" b="1" dirty="0">
                <a:solidFill>
                  <a:schemeClr val="bg1"/>
                </a:solidFill>
              </a:rPr>
            </a:br>
            <a:r>
              <a:rPr lang="en-US" sz="1000" b="1" dirty="0">
                <a:solidFill>
                  <a:schemeClr val="bg1"/>
                </a:solidFill>
              </a:rPr>
              <a:t>Athena</a:t>
            </a:r>
          </a:p>
        </p:txBody>
      </p:sp>
      <p:pic>
        <p:nvPicPr>
          <p:cNvPr id="39" name="Picture 38">
            <a:extLst>
              <a:ext uri="{FF2B5EF4-FFF2-40B4-BE49-F238E27FC236}">
                <a16:creationId xmlns:a16="http://schemas.microsoft.com/office/drawing/2014/main" id="{3C7EFB65-B0A6-E240-9E1F-CF34CB7572D5}"/>
              </a:ext>
            </a:extLst>
          </p:cNvPr>
          <p:cNvPicPr>
            <a:picLocks noChangeAspect="1"/>
          </p:cNvPicPr>
          <p:nvPr/>
        </p:nvPicPr>
        <p:blipFill>
          <a:blip r:embed="rId17"/>
          <a:stretch>
            <a:fillRect/>
          </a:stretch>
        </p:blipFill>
        <p:spPr>
          <a:xfrm>
            <a:off x="3384585" y="573991"/>
            <a:ext cx="2144486" cy="2144486"/>
          </a:xfrm>
          <a:prstGeom prst="rect">
            <a:avLst/>
          </a:prstGeom>
        </p:spPr>
      </p:pic>
    </p:spTree>
    <p:extLst>
      <p:ext uri="{BB962C8B-B14F-4D97-AF65-F5344CB8AC3E}">
        <p14:creationId xmlns:p14="http://schemas.microsoft.com/office/powerpoint/2010/main" val="470838118"/>
      </p:ext>
    </p:extLst>
  </p:cSld>
  <p:clrMapOvr>
    <a:masterClrMapping/>
  </p:clrMapOvr>
</p:sld>
</file>

<file path=ppt/theme/theme1.xml><?xml version="1.0" encoding="utf-8"?>
<a:theme xmlns:a="http://schemas.openxmlformats.org/drawingml/2006/main" name="DeckTemplate-AWS">
  <a:themeElements>
    <a:clrScheme name="AWS Colors">
      <a:dk1>
        <a:srgbClr val="1D516C"/>
      </a:dk1>
      <a:lt1>
        <a:srgbClr val="FFFFFF"/>
      </a:lt1>
      <a:dk2>
        <a:srgbClr val="1D516C"/>
      </a:dk2>
      <a:lt2>
        <a:srgbClr val="F8F8F8"/>
      </a:lt2>
      <a:accent1>
        <a:srgbClr val="FF9900"/>
      </a:accent1>
      <a:accent2>
        <a:srgbClr val="00A1C9"/>
      </a:accent2>
      <a:accent3>
        <a:srgbClr val="007DBC"/>
      </a:accent3>
      <a:accent4>
        <a:srgbClr val="69AF34"/>
      </a:accent4>
      <a:accent5>
        <a:srgbClr val="EB5F07"/>
      </a:accent5>
      <a:accent6>
        <a:srgbClr val="545B64"/>
      </a:accent6>
      <a:hlink>
        <a:srgbClr val="00E0EA"/>
      </a:hlink>
      <a:folHlink>
        <a:srgbClr val="0069E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6">
            <a:lumMod val="50000"/>
          </a:schemeClr>
        </a:solidFill>
        <a:ln>
          <a:noFill/>
        </a:ln>
        <a:effectLst/>
      </a:spPr>
      <a:bodyPr rtlCol="0" anchor="ctr"/>
      <a:lstStyle>
        <a:defPPr algn="ctr">
          <a:defRPr dirty="0"/>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AWS_Deck_Template.potx" id="{956C5B2E-0233-4212-9383-50A039694C0C}" vid="{0176EEA5-D87D-4097-B356-86DC884F4541}"/>
    </a:ext>
  </a:extLst>
</a:theme>
</file>

<file path=ppt/theme/theme2.xml><?xml version="1.0" encoding="utf-8"?>
<a:theme xmlns:a="http://schemas.openxmlformats.org/drawingml/2006/main" name="1_DeckTemplate-AWS-Dark">
  <a:themeElements>
    <a:clrScheme name="SKO 2018">
      <a:dk1>
        <a:srgbClr val="000000"/>
      </a:dk1>
      <a:lt1>
        <a:srgbClr val="FFFFFF"/>
      </a:lt1>
      <a:dk2>
        <a:srgbClr val="FF9900"/>
      </a:dk2>
      <a:lt2>
        <a:srgbClr val="EAEDED"/>
      </a:lt2>
      <a:accent1>
        <a:srgbClr val="2471B5"/>
      </a:accent1>
      <a:accent2>
        <a:srgbClr val="EC7111"/>
      </a:accent2>
      <a:accent3>
        <a:srgbClr val="111A28"/>
      </a:accent3>
      <a:accent4>
        <a:srgbClr val="07C283"/>
      </a:accent4>
      <a:accent5>
        <a:srgbClr val="E12265"/>
      </a:accent5>
      <a:accent6>
        <a:srgbClr val="FFC300"/>
      </a:accent6>
      <a:hlink>
        <a:srgbClr val="AAB7B8"/>
      </a:hlink>
      <a:folHlink>
        <a:srgbClr val="879196"/>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6">
            <a:lumMod val="50000"/>
          </a:schemeClr>
        </a:solidFill>
        <a:ln>
          <a:noFill/>
        </a:ln>
        <a:effectLst/>
      </a:spPr>
      <a:bodyPr rtlCol="0" anchor="ctr"/>
      <a:lstStyle>
        <a:defPPr algn="ctr">
          <a:defRPr dirty="0"/>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SKO-Dark_3:1" id="{FDD3B266-DF32-0B4F-B0A6-885139876E2A}" vid="{D0B60BF5-3ECC-2A45-BB2A-92F5223AB23F}"/>
    </a:ext>
  </a:extLst>
</a:theme>
</file>

<file path=ppt/theme/theme3.xml><?xml version="1.0" encoding="utf-8"?>
<a:theme xmlns:a="http://schemas.openxmlformats.org/drawingml/2006/main" name="DeckTemplate-AWS-ReInvent-Orange">
  <a:themeElements>
    <a:clrScheme name="Custom 1">
      <a:dk1>
        <a:srgbClr val="474746"/>
      </a:dk1>
      <a:lt1>
        <a:srgbClr val="FFFFFF"/>
      </a:lt1>
      <a:dk2>
        <a:srgbClr val="6D6E6D"/>
      </a:dk2>
      <a:lt2>
        <a:srgbClr val="F8F8F8"/>
      </a:lt2>
      <a:accent1>
        <a:srgbClr val="FF9600"/>
      </a:accent1>
      <a:accent2>
        <a:srgbClr val="00B9FF"/>
      </a:accent2>
      <a:accent3>
        <a:srgbClr val="69E319"/>
      </a:accent3>
      <a:accent4>
        <a:srgbClr val="8C3FFF"/>
      </a:accent4>
      <a:accent5>
        <a:srgbClr val="FF0080"/>
      </a:accent5>
      <a:accent6>
        <a:srgbClr val="999A98"/>
      </a:accent6>
      <a:hlink>
        <a:srgbClr val="00B8FE"/>
      </a:hlink>
      <a:folHlink>
        <a:srgbClr val="8B3EFE"/>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6">
            <a:lumMod val="50000"/>
          </a:schemeClr>
        </a:solidFill>
        <a:ln>
          <a:noFill/>
        </a:ln>
        <a:effectLst/>
      </a:spPr>
      <a:bodyPr rtlCol="0" anchor="ctr"/>
      <a:lstStyle>
        <a:defPPr algn="ctr">
          <a:defRPr dirty="0"/>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AWS_Deck_Template.potx" id="{956C5B2E-0233-4212-9383-50A039694C0C}" vid="{0176EEA5-D87D-4097-B356-86DC884F4541}"/>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D26A3D6C04DFD740953BA1B2B9E62D60" ma:contentTypeVersion="0" ma:contentTypeDescription="Create a new document." ma:contentTypeScope="" ma:versionID="26617cd14cd3af163c0e97ff614e520a">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05B35A6-8B52-46A5-AE45-B98C6459DC10}">
  <ds:schemaRefs>
    <ds:schemaRef ds:uri="http://schemas.microsoft.com/sharepoint/v3/contenttype/forms"/>
  </ds:schemaRefs>
</ds:datastoreItem>
</file>

<file path=customXml/itemProps2.xml><?xml version="1.0" encoding="utf-8"?>
<ds:datastoreItem xmlns:ds="http://schemas.openxmlformats.org/officeDocument/2006/customXml" ds:itemID="{C597C89A-FD0C-431E-81F6-90225B937683}">
  <ds:schemaRef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www.w3.org/XML/1998/namespace"/>
    <ds:schemaRef ds:uri="http://purl.org/dc/dcmitype/"/>
  </ds:schemaRefs>
</ds:datastoreItem>
</file>

<file path=customXml/itemProps3.xml><?xml version="1.0" encoding="utf-8"?>
<ds:datastoreItem xmlns:ds="http://schemas.openxmlformats.org/officeDocument/2006/customXml" ds:itemID="{51A3258A-222C-4488-825E-7520D001FB7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DeckTemplate_AWS</Template>
  <TotalTime>9549</TotalTime>
  <Words>633</Words>
  <Application>Microsoft Macintosh PowerPoint</Application>
  <PresentationFormat>On-screen Show (16:9)</PresentationFormat>
  <Paragraphs>164</Paragraphs>
  <Slides>19</Slides>
  <Notes>11</Notes>
  <HiddenSlides>0</HiddenSlides>
  <MMClips>0</MMClips>
  <ScaleCrop>false</ScaleCrop>
  <HeadingPairs>
    <vt:vector size="6" baseType="variant">
      <vt:variant>
        <vt:lpstr>Fonts Used</vt:lpstr>
      </vt:variant>
      <vt:variant>
        <vt:i4>16</vt:i4>
      </vt:variant>
      <vt:variant>
        <vt:lpstr>Theme</vt:lpstr>
      </vt:variant>
      <vt:variant>
        <vt:i4>3</vt:i4>
      </vt:variant>
      <vt:variant>
        <vt:lpstr>Slide Titles</vt:lpstr>
      </vt:variant>
      <vt:variant>
        <vt:i4>19</vt:i4>
      </vt:variant>
    </vt:vector>
  </HeadingPairs>
  <TitlesOfParts>
    <vt:vector size="38" baseType="lpstr">
      <vt:lpstr>ＭＳ Ｐゴシック</vt:lpstr>
      <vt:lpstr>3M Circular TT Book</vt:lpstr>
      <vt:lpstr>Amazon Ember</vt:lpstr>
      <vt:lpstr>Amazon Ember Light</vt:lpstr>
      <vt:lpstr>Amazon Ember Regular</vt:lpstr>
      <vt:lpstr>Arial</vt:lpstr>
      <vt:lpstr>Calibri</vt:lpstr>
      <vt:lpstr>Century Gothic</vt:lpstr>
      <vt:lpstr>Consolas</vt:lpstr>
      <vt:lpstr>Helvetica Neue</vt:lpstr>
      <vt:lpstr>Impact</vt:lpstr>
      <vt:lpstr>Lucida Console</vt:lpstr>
      <vt:lpstr>Roboto Condensed</vt:lpstr>
      <vt:lpstr>Roboto Condensed Light</vt:lpstr>
      <vt:lpstr>Times New Roman</vt:lpstr>
      <vt:lpstr>Verdana</vt:lpstr>
      <vt:lpstr>DeckTemplate-AWS</vt:lpstr>
      <vt:lpstr>1_DeckTemplate-AWS-Dark</vt:lpstr>
      <vt:lpstr>DeckTemplate-AWS-ReInvent-Orange</vt:lpstr>
      <vt:lpstr>PowerPoint Presentation</vt:lpstr>
      <vt:lpstr>PowerPoint Presentation</vt:lpstr>
      <vt:lpstr>PowerPoint Presentation</vt:lpstr>
      <vt:lpstr>PowerPoint Presentation</vt:lpstr>
      <vt:lpstr>AWS Regions</vt:lpstr>
      <vt:lpstr>AWS Availability Zones</vt:lpstr>
      <vt:lpstr>AWS Data Centers</vt:lpstr>
      <vt:lpstr>PowerPoint Presentation</vt:lpstr>
      <vt:lpstr>PowerPoint Presentation</vt:lpstr>
      <vt:lpstr>PowerPoint Presentation</vt:lpstr>
      <vt:lpstr>Open Service Broker (OSB) API</vt:lpstr>
      <vt:lpstr>Key Features</vt:lpstr>
      <vt:lpstr>PowerPoint Presentation</vt:lpstr>
      <vt:lpstr>PowerPoint Presentation</vt:lpstr>
      <vt:lpstr>Reserved instances</vt:lpstr>
      <vt:lpstr>Spot instances</vt:lpstr>
      <vt:lpstr>Trusted advisor</vt:lpstr>
      <vt:lpstr>PowerPoint Presentation</vt:lpstr>
      <vt:lpstr>PowerPoint Presentation</vt:lpstr>
    </vt:vector>
  </TitlesOfParts>
  <Company/>
  <LinksUpToDate>false</LinksUpToDate>
  <SharedDoc>false</SharedDoc>
  <HyperlinksChanged>false</HyperlinksChanged>
  <AppVersion>16.0012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108</cp:revision>
  <dcterms:created xsi:type="dcterms:W3CDTF">2016-06-17T18:22:10Z</dcterms:created>
  <dcterms:modified xsi:type="dcterms:W3CDTF">2018-09-08T04:22:33Z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0x010100D26A3D6C04DFD740953BA1B2B9E62D60</vt:lpwstr>
  </property>
</Properties>
</file>